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721" r:id="rId4"/>
    <p:sldMasterId id="2147483660" r:id="rId5"/>
    <p:sldMasterId id="2147483701" r:id="rId6"/>
    <p:sldMasterId id="2147483748" r:id="rId7"/>
  </p:sldMasterIdLst>
  <p:notesMasterIdLst>
    <p:notesMasterId r:id="rId18"/>
  </p:notesMasterIdLst>
  <p:sldIdLst>
    <p:sldId id="534" r:id="rId8"/>
    <p:sldId id="476" r:id="rId9"/>
    <p:sldId id="540" r:id="rId10"/>
    <p:sldId id="541" r:id="rId11"/>
    <p:sldId id="542" r:id="rId12"/>
    <p:sldId id="532" r:id="rId13"/>
    <p:sldId id="544" r:id="rId14"/>
    <p:sldId id="481" r:id="rId15"/>
    <p:sldId id="480" r:id="rId16"/>
    <p:sldId id="543" r:id="rId17"/>
  </p:sldIdLst>
  <p:sldSz cx="9144000" cy="5143500" type="screen16x9"/>
  <p:notesSz cx="6888163" cy="10018713"/>
  <p:embeddedFontLst>
    <p:embeddedFont>
      <p:font typeface="Calibri Light" panose="020F0302020204030204" pitchFamily="34" charset="0"/>
      <p:regular r:id="rId19"/>
      <p:italic r:id="rId20"/>
    </p:embeddedFont>
    <p:embeddedFont>
      <p:font typeface="Tahoma" panose="020B0604030504040204" pitchFamily="34" charset="0"/>
      <p:regular r:id="rId21"/>
      <p:bold r:id="rId22"/>
    </p:embeddedFont>
    <p:embeddedFont>
      <p:font typeface="Arial Black" panose="020B0A04020102020204" pitchFamily="34" charset="0"/>
      <p:bold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F60C812-872E-8EC9-8318-AA717D088CFD}" name="Антон Лопухин" initials="АЛ" userId="S::1334@norvuz.ru::c4db7b1f-1dd9-4f27-a7ae-23f805fc945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аськив Регина Раисовна" initials="ВРР" lastIdx="1" clrIdx="0">
    <p:extLst>
      <p:ext uri="{19B8F6BF-5375-455C-9EA6-DF929625EA0E}">
        <p15:presenceInfo xmlns:p15="http://schemas.microsoft.com/office/powerpoint/2012/main" userId="Васькив Регина Раисов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3654"/>
    <a:srgbClr val="00A1E4"/>
    <a:srgbClr val="FFFFFF"/>
    <a:srgbClr val="95CEF2"/>
    <a:srgbClr val="595959"/>
    <a:srgbClr val="C5C7C6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711" autoAdjust="0"/>
    <p:restoredTop sz="94702"/>
  </p:normalViewPr>
  <p:slideViewPr>
    <p:cSldViewPr snapToGrid="0">
      <p:cViewPr varScale="1">
        <p:scale>
          <a:sx n="89" d="100"/>
          <a:sy n="89" d="100"/>
        </p:scale>
        <p:origin x="96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font" Target="fonts/font7.fntdata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font" Target="fonts/font5.fntdata"/><Relationship Id="rId28" Type="http://schemas.openxmlformats.org/officeDocument/2006/relationships/commentAuthors" Target="commentAuthors.xml"/><Relationship Id="rId10" Type="http://schemas.openxmlformats.org/officeDocument/2006/relationships/slide" Target="slides/slide3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Relationship Id="rId8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2475"/>
            <a:ext cx="6678613" cy="3756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8817" y="4758891"/>
            <a:ext cx="5510530" cy="450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02" tIns="92402" rIns="92402" bIns="92402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536420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863" y="722313"/>
            <a:ext cx="6419850" cy="36115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641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0130269-85CA-8C04-3D87-4E6C19DE2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138" y="1"/>
            <a:ext cx="6206387" cy="994172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E2D78D-B583-2F65-4A75-DD642A06E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E97B153-29C5-8C16-89F3-C12A33FFF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endParaRPr lang="ru-RU"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4719654-2B54-0666-4534-36A661EDD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endParaRPr lang="ru-RU"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5D9470C-9E66-294F-3AF4-C47FCDE2B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881C4-E131-7A49-8680-4B58015455EE}" type="slidenum">
              <a:rPr lang="ru-RU" smtClean="0">
                <a:solidFill>
                  <a:srgbClr val="595959"/>
                </a:solidFill>
              </a:rPr>
              <a:pPr/>
              <a:t>‹#›</a:t>
            </a:fld>
            <a:endParaRPr lang="ru-RU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220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189" lvl="0" indent="-342892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633866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3F0E5F-E2E9-EDFF-D019-AE316402DA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9A2F6E8-4FAF-64C8-46C4-FB9774A055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ED23320-F24E-3A1E-0164-206F8FFF1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1F236-328A-0649-B935-3EFF3CC72DE1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07DAA1A-C744-01EF-256F-F640F40BB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919C83C-723A-F752-6AFC-193AC9F41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C705D-DBC9-9D46-9084-834D87C75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403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338" y="122463"/>
            <a:ext cx="7856441" cy="186974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Номер слайда 5" hidden="1"/>
          <p:cNvSpPr>
            <a:spLocks noGrp="1"/>
          </p:cNvSpPr>
          <p:nvPr>
            <p:ph type="sldNum" sz="quarter" idx="12"/>
          </p:nvPr>
        </p:nvSpPr>
        <p:spPr>
          <a:xfrm>
            <a:off x="6519202" y="3606255"/>
            <a:ext cx="129844" cy="80791"/>
          </a:xfrm>
        </p:spPr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EDDEF7-4D45-49A0-8BE1-BFE95F4A2986}" type="slidenum">
              <a:rPr kumimoji="0" lang="ru-RU" sz="525" b="0" i="0" u="none" strike="noStrike" kern="1200" cap="none" spc="75" normalizeH="0" baseline="0" noProof="0" smtClean="0">
                <a:ln>
                  <a:noFill/>
                </a:ln>
                <a:solidFill>
                  <a:srgbClr val="626262"/>
                </a:solidFill>
                <a:effectLst/>
                <a:uLnTx/>
                <a:uFillTx/>
                <a:latin typeface="Tahoma"/>
                <a:ea typeface="+mj-ea"/>
                <a:cs typeface="+mj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525" b="0" i="0" u="none" strike="noStrike" kern="1200" cap="none" spc="75" normalizeH="0" baseline="0" noProof="0">
              <a:ln>
                <a:noFill/>
              </a:ln>
              <a:solidFill>
                <a:srgbClr val="626262"/>
              </a:solidFill>
              <a:effectLst/>
              <a:uLnTx/>
              <a:uFillTx/>
              <a:latin typeface="Tahoma"/>
              <a:ea typeface="+mj-ea"/>
              <a:cs typeface="+mj-cs"/>
            </a:endParaRPr>
          </a:p>
        </p:txBody>
      </p:sp>
      <p:grpSp>
        <p:nvGrpSpPr>
          <p:cNvPr id="22" name="NotMove"/>
          <p:cNvGrpSpPr/>
          <p:nvPr/>
        </p:nvGrpSpPr>
        <p:grpSpPr>
          <a:xfrm>
            <a:off x="9144001" y="88962"/>
            <a:ext cx="1764704" cy="5099715"/>
            <a:chOff x="9144000" y="118616"/>
            <a:chExt cx="1764704" cy="6799620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9243028" y="5839728"/>
              <a:ext cx="252000" cy="396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255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255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255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9574081" y="5839728"/>
              <a:ext cx="252000" cy="396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0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0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9905134" y="5839728"/>
              <a:ext cx="252000" cy="396000"/>
            </a:xfrm>
            <a:prstGeom prst="rect">
              <a:avLst/>
            </a:prstGeom>
            <a:solidFill>
              <a:srgbClr val="EF7F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239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127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26</a:t>
              </a: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0236187" y="5839728"/>
              <a:ext cx="252000" cy="396000"/>
            </a:xfrm>
            <a:prstGeom prst="rect">
              <a:avLst/>
            </a:prstGeom>
            <a:solidFill>
              <a:srgbClr val="DA6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218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105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105</a:t>
              </a: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0567239" y="5839728"/>
              <a:ext cx="252000" cy="396000"/>
            </a:xfrm>
            <a:prstGeom prst="rect">
              <a:avLst/>
            </a:prstGeom>
            <a:solidFill>
              <a:srgbClr val="004C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0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76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151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9243028" y="6307364"/>
              <a:ext cx="252000" cy="396000"/>
            </a:xfrm>
            <a:prstGeom prst="rect">
              <a:avLst/>
            </a:prstGeom>
            <a:solidFill>
              <a:srgbClr val="0077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0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119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200</a:t>
              </a: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9574081" y="6307364"/>
              <a:ext cx="252000" cy="396000"/>
            </a:xfrm>
            <a:prstGeom prst="rect">
              <a:avLst/>
            </a:prstGeom>
            <a:solidFill>
              <a:srgbClr val="4DA2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77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162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215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9905134" y="6307364"/>
              <a:ext cx="252000" cy="396000"/>
            </a:xfrm>
            <a:prstGeom prst="rect">
              <a:avLst/>
            </a:prstGeom>
            <a:solidFill>
              <a:srgbClr val="A9D4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169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212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234</a:t>
              </a: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0236187" y="6307364"/>
              <a:ext cx="252000" cy="396000"/>
            </a:xfrm>
            <a:prstGeom prst="rect">
              <a:avLst/>
            </a:prstGeom>
            <a:solidFill>
              <a:srgbClr val="6262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98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98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98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0567239" y="6307364"/>
              <a:ext cx="252000" cy="396000"/>
            </a:xfrm>
            <a:prstGeom prst="rect">
              <a:avLst/>
            </a:prstGeom>
            <a:solidFill>
              <a:srgbClr val="9D9E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157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158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67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158</a:t>
              </a:r>
            </a:p>
          </p:txBody>
        </p:sp>
        <p:grpSp>
          <p:nvGrpSpPr>
            <p:cNvPr id="21" name="Группа 20"/>
            <p:cNvGrpSpPr/>
            <p:nvPr/>
          </p:nvGrpSpPr>
          <p:grpSpPr>
            <a:xfrm>
              <a:off x="9144000" y="118616"/>
              <a:ext cx="1764704" cy="6799620"/>
              <a:chOff x="9144000" y="118616"/>
              <a:chExt cx="1764704" cy="6799620"/>
            </a:xfrm>
          </p:grpSpPr>
          <p:sp>
            <p:nvSpPr>
              <p:cNvPr id="5" name="Rectangle 6"/>
              <p:cNvSpPr/>
              <p:nvPr/>
            </p:nvSpPr>
            <p:spPr>
              <a:xfrm>
                <a:off x="9144000" y="118616"/>
                <a:ext cx="1764704" cy="2302272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4077"/>
                  </a:buClr>
                  <a:buSzPct val="90000"/>
                  <a:buFont typeface="Wingdings" pitchFamily="2" charset="2"/>
                  <a:buNone/>
                  <a:tabLst/>
                  <a:defRPr/>
                </a:pPr>
                <a:r>
                  <a:rPr kumimoji="0" lang="ru-RU" sz="8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rPr>
                  <a:t>Для смены уровня текста выделите абзац и нажмите:</a:t>
                </a: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225"/>
                  </a:spcBef>
                  <a:spcAft>
                    <a:spcPts val="0"/>
                  </a:spcAft>
                  <a:buClr>
                    <a:srgbClr val="004077"/>
                  </a:buClr>
                  <a:buSzPct val="90000"/>
                  <a:buFont typeface="Wingdings" pitchFamily="2" charset="2"/>
                  <a:buNone/>
                  <a:tabLst/>
                  <a:defRPr/>
                </a:pPr>
                <a:r>
                  <a:rPr kumimoji="0" lang="en-US" sz="825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rPr>
                  <a:t>Tab</a:t>
                </a:r>
                <a:r>
                  <a:rPr kumimoji="0" lang="ru-RU" sz="8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rPr>
                  <a:t> — переход на следующий уровень;</a:t>
                </a: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225"/>
                  </a:spcBef>
                  <a:spcAft>
                    <a:spcPts val="0"/>
                  </a:spcAft>
                  <a:buClr>
                    <a:srgbClr val="004077"/>
                  </a:buClr>
                  <a:buSzPct val="90000"/>
                  <a:buFont typeface="Wingdings" pitchFamily="2" charset="2"/>
                  <a:buNone/>
                  <a:tabLst/>
                  <a:defRPr/>
                </a:pPr>
                <a:r>
                  <a:rPr kumimoji="0" lang="en-US" sz="825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rPr>
                  <a:t>Shift+Tab</a:t>
                </a:r>
                <a:r>
                  <a:rPr kumimoji="0" lang="ru-RU" sz="8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rPr>
                  <a:t> — на предыдущий</a:t>
                </a:r>
                <a:r>
                  <a:rPr kumimoji="0" lang="en-US" sz="8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rPr>
                  <a:t>.</a:t>
                </a:r>
                <a:endParaRPr kumimoji="0" lang="ru-RU" sz="8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900"/>
                  </a:spcBef>
                  <a:spcAft>
                    <a:spcPts val="0"/>
                  </a:spcAft>
                  <a:buClr>
                    <a:srgbClr val="004077"/>
                  </a:buClr>
                  <a:buSzPct val="90000"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ru-RU" sz="9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rPr>
                  <a:t>Первый уровень</a:t>
                </a:r>
              </a:p>
              <a:p>
                <a:pPr marL="135731" marR="0" lvl="1" indent="-135731" algn="l" defTabSz="685800" rtl="0" eaLnBrk="1" fontAlgn="auto" latinLnBrk="0" hangingPunct="1">
                  <a:lnSpc>
                    <a:spcPct val="100000"/>
                  </a:lnSpc>
                  <a:spcBef>
                    <a:spcPts val="900"/>
                  </a:spcBef>
                  <a:spcAft>
                    <a:spcPts val="0"/>
                  </a:spcAft>
                  <a:buClr>
                    <a:srgbClr val="0077C8"/>
                  </a:buClr>
                  <a:buSzPct val="100000"/>
                  <a:buFont typeface="Tahoma" panose="020B0604030504040204" pitchFamily="34" charset="0"/>
                  <a:buChar char="●"/>
                  <a:tabLst/>
                  <a:defRPr/>
                </a:pPr>
                <a:r>
                  <a:rPr kumimoji="0" lang="ru-RU" sz="9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rPr>
                  <a:t>Второй уровень</a:t>
                </a:r>
              </a:p>
              <a:p>
                <a:pPr marL="266700" marR="0" lvl="2" indent="-130969" algn="l" defTabSz="685800" rtl="0" eaLnBrk="1" fontAlgn="auto" latinLnBrk="0" hangingPunct="1">
                  <a:lnSpc>
                    <a:spcPct val="100000"/>
                  </a:lnSpc>
                  <a:spcBef>
                    <a:spcPts val="450"/>
                  </a:spcBef>
                  <a:spcAft>
                    <a:spcPts val="0"/>
                  </a:spcAft>
                  <a:buClr>
                    <a:srgbClr val="626262"/>
                  </a:buClr>
                  <a:buSzTx/>
                  <a:buFont typeface="Tahoma" panose="020B0604030504040204" pitchFamily="34" charset="0"/>
                  <a:buChar char="●"/>
                  <a:tabLst/>
                  <a:defRPr/>
                </a:pPr>
                <a:r>
                  <a:rPr kumimoji="0" lang="ru-RU" sz="7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rPr>
                  <a:t>Третий уровень</a:t>
                </a:r>
              </a:p>
            </p:txBody>
          </p:sp>
          <p:sp>
            <p:nvSpPr>
              <p:cNvPr id="8" name="Rectangle 6"/>
              <p:cNvSpPr/>
              <p:nvPr/>
            </p:nvSpPr>
            <p:spPr>
              <a:xfrm>
                <a:off x="9144000" y="4327932"/>
                <a:ext cx="1692696" cy="2590304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4077"/>
                  </a:buClr>
                  <a:buSzPct val="90000"/>
                  <a:buFont typeface="Wingdings" pitchFamily="2" charset="2"/>
                  <a:buNone/>
                  <a:tabLst/>
                  <a:defRPr/>
                </a:pPr>
                <a:r>
                  <a:rPr kumimoji="0" lang="ru-RU" sz="8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rPr>
                  <a:t>Используйте </a:t>
                </a:r>
                <a:br>
                  <a:rPr kumimoji="0" lang="ru-RU" sz="8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rPr>
                </a:br>
                <a:r>
                  <a:rPr kumimoji="0" lang="ru-RU" sz="8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rPr>
                  <a:t>цвета темы НН.</a:t>
                </a:r>
              </a:p>
            </p:txBody>
          </p:sp>
          <p:pic>
            <p:nvPicPr>
              <p:cNvPr id="27" name="Рисунок 2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222833" y="4759980"/>
                <a:ext cx="1613863" cy="1039128"/>
              </a:xfrm>
              <a:prstGeom prst="rect">
                <a:avLst/>
              </a:prstGeom>
            </p:spPr>
          </p:pic>
        </p:grpSp>
      </p:grpSp>
      <p:sp>
        <p:nvSpPr>
          <p:cNvPr id="25" name="number_snoska1" hidden="1"/>
          <p:cNvSpPr>
            <a:spLocks noGrp="1"/>
          </p:cNvSpPr>
          <p:nvPr>
            <p:ph type="body" sz="quarter" idx="13" hasCustomPrompt="1"/>
          </p:nvPr>
        </p:nvSpPr>
        <p:spPr>
          <a:xfrm>
            <a:off x="287422" y="4831595"/>
            <a:ext cx="72579" cy="81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defRPr lang="ru-RU" sz="600" baseline="30000" dirty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1</a:t>
            </a:r>
            <a:endParaRPr lang="ru-RU"/>
          </a:p>
        </p:txBody>
      </p:sp>
      <p:sp>
        <p:nvSpPr>
          <p:cNvPr id="26" name="number_snoska2" hidden="1"/>
          <p:cNvSpPr>
            <a:spLocks noGrp="1"/>
          </p:cNvSpPr>
          <p:nvPr>
            <p:ph type="body" sz="quarter" idx="14" hasCustomPrompt="1"/>
          </p:nvPr>
        </p:nvSpPr>
        <p:spPr>
          <a:xfrm>
            <a:off x="287422" y="4940411"/>
            <a:ext cx="72579" cy="81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defRPr lang="ru-RU" sz="600" baseline="30000" dirty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2</a:t>
            </a:r>
            <a:endParaRPr lang="ru-RU"/>
          </a:p>
        </p:txBody>
      </p:sp>
      <p:sp>
        <p:nvSpPr>
          <p:cNvPr id="28" name="snoska1" hidden="1"/>
          <p:cNvSpPr>
            <a:spLocks noGrp="1"/>
          </p:cNvSpPr>
          <p:nvPr>
            <p:ph type="body" sz="quarter" idx="15" hasCustomPrompt="1"/>
          </p:nvPr>
        </p:nvSpPr>
        <p:spPr>
          <a:xfrm>
            <a:off x="362269" y="4830725"/>
            <a:ext cx="8100000" cy="108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defRPr lang="ru-RU" sz="750" dirty="0" smtClean="0">
                <a:solidFill>
                  <a:schemeClr val="accent5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lang="ru-RU"/>
              <a:t>Сноска 1</a:t>
            </a:r>
          </a:p>
        </p:txBody>
      </p:sp>
      <p:sp>
        <p:nvSpPr>
          <p:cNvPr id="29" name="snoska2" hidden="1"/>
          <p:cNvSpPr>
            <a:spLocks noGrp="1"/>
          </p:cNvSpPr>
          <p:nvPr>
            <p:ph type="body" sz="quarter" idx="16" hasCustomPrompt="1"/>
          </p:nvPr>
        </p:nvSpPr>
        <p:spPr>
          <a:xfrm>
            <a:off x="362269" y="4939925"/>
            <a:ext cx="8100000" cy="108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defRPr lang="ru-RU" sz="750" dirty="0" smtClean="0">
                <a:solidFill>
                  <a:schemeClr val="accent5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lang="ru-RU"/>
              <a:t>Сноска </a:t>
            </a:r>
            <a:r>
              <a:rPr lang="en-US"/>
              <a:t>2</a:t>
            </a:r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3779" y="51863"/>
            <a:ext cx="923926" cy="61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08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7A9398-C9EC-29C9-DD35-258BDE1302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7CFA6DE-6072-32F0-4831-70FE18DC78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9BDD723-ECBB-2101-08E2-2752D2AEFF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F76C8E7D-EBD2-451B-B607-C648829C4617}" type="slidenum">
              <a:rPr lang="en-US">
                <a:solidFill>
                  <a:srgbClr val="626262"/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en-US">
              <a:solidFill>
                <a:srgbClr val="62626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7745EAB-3CE6-44E0-DD0E-C28607B85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>
              <a:solidFill>
                <a:srgbClr val="6262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378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CD81-A396-4EF0-B3BB-EF6B1DC118F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3FA8-AB88-4F9F-8A40-2C2DB2BFA1E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008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CD81-A396-4EF0-B3BB-EF6B1DC118F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3FA8-AB88-4F9F-8A40-2C2DB2BFA1E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995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CD81-A396-4EF0-B3BB-EF6B1DC118F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3FA8-AB88-4F9F-8A40-2C2DB2BFA1E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072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CD81-A396-4EF0-B3BB-EF6B1DC118F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3FA8-AB88-4F9F-8A40-2C2DB2BFA1E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68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CD81-A396-4EF0-B3BB-EF6B1DC118F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3FA8-AB88-4F9F-8A40-2C2DB2BFA1E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69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CD81-A396-4EF0-B3BB-EF6B1DC118F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3FA8-AB88-4F9F-8A40-2C2DB2BFA1E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863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CD81-A396-4EF0-B3BB-EF6B1DC118F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3FA8-AB88-4F9F-8A40-2C2DB2BFA1E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3808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CD81-A396-4EF0-B3BB-EF6B1DC118F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3FA8-AB88-4F9F-8A40-2C2DB2BFA1E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5336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CD81-A396-4EF0-B3BB-EF6B1DC118F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3FA8-AB88-4F9F-8A40-2C2DB2BFA1E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121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CD81-A396-4EF0-B3BB-EF6B1DC118F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3FA8-AB88-4F9F-8A40-2C2DB2BFA1E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7633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CD81-A396-4EF0-B3BB-EF6B1DC118F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B3FA8-AB88-4F9F-8A40-2C2DB2BFA1E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731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0130269-85CA-8C04-3D87-4E6C19DE2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139" y="1"/>
            <a:ext cx="6206387" cy="994172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E2D78D-B583-2F65-4A75-DD642A06E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E97B153-29C5-8C16-89F3-C12A33FFF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endParaRPr lang="ru-RU"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4719654-2B54-0666-4534-36A661EDD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endParaRPr lang="ru-RU"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5D9470C-9E66-294F-3AF4-C47FCDE2B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881C4-E131-7A49-8680-4B58015455EE}" type="slidenum">
              <a:rPr lang="ru-RU" smtClean="0">
                <a:solidFill>
                  <a:srgbClr val="595959"/>
                </a:solidFill>
              </a:rPr>
              <a:pPr/>
              <a:t>‹#›</a:t>
            </a:fld>
            <a:endParaRPr lang="ru-RU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329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vmlDrawing" Target="../drawings/vmlDrawing1.vml"/><Relationship Id="rId7" Type="http://schemas.openxmlformats.org/officeDocument/2006/relationships/image" Target="../media/image1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.bin"/><Relationship Id="rId5" Type="http://schemas.openxmlformats.org/officeDocument/2006/relationships/tags" Target="../tags/tag2.xml"/><Relationship Id="rId4" Type="http://schemas.openxmlformats.org/officeDocument/2006/relationships/tags" Target="../tags/tag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vmlDrawing" Target="../drawings/vmlDrawing2.vml"/><Relationship Id="rId7" Type="http://schemas.openxmlformats.org/officeDocument/2006/relationships/image" Target="../media/image1.e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.bin"/><Relationship Id="rId5" Type="http://schemas.openxmlformats.org/officeDocument/2006/relationships/tags" Target="../tags/tag4.xml"/><Relationship Id="rId4" Type="http://schemas.openxmlformats.org/officeDocument/2006/relationships/tags" Target="../tags/tag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722" r:id="rId3"/>
    <p:sldLayoutId id="2147483747" r:id="rId4"/>
    <p:sldLayoutId id="2147483761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/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198" y="1199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Слайд think-cell" r:id="rId6" imgW="385" imgH="385" progId="TCLayout.ActiveDocument.1">
                  <p:embed/>
                </p:oleObj>
              </mc:Choice>
              <mc:Fallback>
                <p:oleObj name="Слайд think-cell" r:id="rId6" imgW="385" imgH="385" progId="TCLayout.ActiveDocument.1">
                  <p:embed/>
                  <p:pic>
                    <p:nvPicPr>
                      <p:cNvPr id="5" name="Объект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98" y="1199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/>
          <p:cNvSpPr/>
          <p:nvPr userDrawn="1">
            <p:custDataLst>
              <p:tags r:id="rId5"/>
            </p:custDataLst>
          </p:nvPr>
        </p:nvSpPr>
        <p:spPr>
          <a:xfrm>
            <a:off x="6" y="8"/>
            <a:ext cx="119063" cy="119063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ts val="675"/>
              </a:spcBef>
              <a:buFont typeface="Arial" panose="020B0604020202020204" pitchFamily="34" charset="0"/>
              <a:buNone/>
            </a:pPr>
            <a:endParaRPr lang="en-US" sz="1350" err="1">
              <a:solidFill>
                <a:prstClr val="white"/>
              </a:solidFill>
              <a:sym typeface="Tahoma" panose="020B0604030504040204" pitchFamily="34" charset="0"/>
            </a:endParaRPr>
          </a:p>
        </p:txBody>
      </p:sp>
      <p:sp>
        <p:nvSpPr>
          <p:cNvPr id="22" name="com_taina_rus" hidden="1"/>
          <p:cNvSpPr txBox="1"/>
          <p:nvPr/>
        </p:nvSpPr>
        <p:spPr>
          <a:xfrm>
            <a:off x="7960311" y="533510"/>
            <a:ext cx="500137" cy="632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411">
                <a:solidFill>
                  <a:srgbClr val="5B5B5B"/>
                </a:solidFill>
              </a:rPr>
              <a:t>Коммерческая тайна</a:t>
            </a:r>
          </a:p>
        </p:txBody>
      </p:sp>
      <p:sp>
        <p:nvSpPr>
          <p:cNvPr id="24" name="nav_razd1" hidden="1"/>
          <p:cNvSpPr txBox="1"/>
          <p:nvPr/>
        </p:nvSpPr>
        <p:spPr>
          <a:xfrm>
            <a:off x="287337" y="721061"/>
            <a:ext cx="1296000" cy="135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563">
                <a:solidFill>
                  <a:srgbClr val="0077C8"/>
                </a:solidFill>
              </a:rPr>
              <a:t>Lorem ipsum dolor</a:t>
            </a:r>
          </a:p>
        </p:txBody>
      </p:sp>
      <p:sp>
        <p:nvSpPr>
          <p:cNvPr id="25" name="nav_razd2" hidden="1"/>
          <p:cNvSpPr txBox="1"/>
          <p:nvPr/>
        </p:nvSpPr>
        <p:spPr>
          <a:xfrm>
            <a:off x="1741879" y="721061"/>
            <a:ext cx="1296000" cy="135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563">
                <a:solidFill>
                  <a:srgbClr val="9D9E9E"/>
                </a:solidFill>
              </a:rPr>
              <a:t>Lorem ipsum dolor</a:t>
            </a:r>
          </a:p>
        </p:txBody>
      </p:sp>
      <p:sp>
        <p:nvSpPr>
          <p:cNvPr id="26" name="nav_razd3" hidden="1"/>
          <p:cNvSpPr txBox="1"/>
          <p:nvPr/>
        </p:nvSpPr>
        <p:spPr>
          <a:xfrm>
            <a:off x="3196419" y="721061"/>
            <a:ext cx="1296000" cy="135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563">
                <a:solidFill>
                  <a:srgbClr val="9D9E9E"/>
                </a:solidFill>
              </a:rPr>
              <a:t>Lorem ipsum dolor</a:t>
            </a:r>
          </a:p>
        </p:txBody>
      </p:sp>
      <p:sp>
        <p:nvSpPr>
          <p:cNvPr id="31" name="nav_razd4" hidden="1"/>
          <p:cNvSpPr txBox="1"/>
          <p:nvPr/>
        </p:nvSpPr>
        <p:spPr>
          <a:xfrm>
            <a:off x="4650960" y="721061"/>
            <a:ext cx="1296000" cy="135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563">
                <a:solidFill>
                  <a:srgbClr val="9D9E9E"/>
                </a:solidFill>
              </a:rPr>
              <a:t>Lorem ipsum dolor</a:t>
            </a:r>
          </a:p>
        </p:txBody>
      </p:sp>
      <p:sp>
        <p:nvSpPr>
          <p:cNvPr id="39" name="nav_razd5" hidden="1"/>
          <p:cNvSpPr txBox="1"/>
          <p:nvPr/>
        </p:nvSpPr>
        <p:spPr>
          <a:xfrm>
            <a:off x="6105501" y="721061"/>
            <a:ext cx="1296000" cy="135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514301">
              <a:defRPr/>
            </a:pPr>
            <a:r>
              <a:rPr lang="en-US" sz="563">
                <a:solidFill>
                  <a:srgbClr val="9D9E9E"/>
                </a:solidFill>
              </a:rPr>
              <a:t>Lorem ipsum dolor</a:t>
            </a:r>
          </a:p>
        </p:txBody>
      </p:sp>
      <p:sp>
        <p:nvSpPr>
          <p:cNvPr id="40" name="nav_razd6" hidden="1"/>
          <p:cNvSpPr txBox="1"/>
          <p:nvPr/>
        </p:nvSpPr>
        <p:spPr>
          <a:xfrm>
            <a:off x="7560043" y="721061"/>
            <a:ext cx="1296000" cy="135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563">
                <a:solidFill>
                  <a:srgbClr val="9D9E9E"/>
                </a:solidFill>
              </a:rPr>
              <a:t>Lorem ipsum dolor</a:t>
            </a:r>
          </a:p>
        </p:txBody>
      </p:sp>
      <p:sp>
        <p:nvSpPr>
          <p:cNvPr id="32" name="com_taina1_rus" hidden="1"/>
          <p:cNvSpPr txBox="1"/>
          <p:nvPr/>
        </p:nvSpPr>
        <p:spPr>
          <a:xfrm>
            <a:off x="7915244" y="533510"/>
            <a:ext cx="545021" cy="632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411">
                <a:solidFill>
                  <a:srgbClr val="5B5B5B"/>
                </a:solidFill>
              </a:rPr>
              <a:t>Коммерческая тайна</a:t>
            </a:r>
            <a:r>
              <a:rPr lang="en-US" sz="411">
                <a:solidFill>
                  <a:srgbClr val="5B5B5B"/>
                </a:solidFill>
              </a:rPr>
              <a:t> 1</a:t>
            </a:r>
            <a:endParaRPr lang="ru-RU" sz="411">
              <a:solidFill>
                <a:srgbClr val="5B5B5B"/>
              </a:solidFill>
            </a:endParaRPr>
          </a:p>
        </p:txBody>
      </p:sp>
      <p:sp>
        <p:nvSpPr>
          <p:cNvPr id="33" name="com_taina_eng" hidden="1"/>
          <p:cNvSpPr txBox="1"/>
          <p:nvPr/>
        </p:nvSpPr>
        <p:spPr>
          <a:xfrm>
            <a:off x="8152665" y="533510"/>
            <a:ext cx="288541" cy="632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411">
                <a:solidFill>
                  <a:srgbClr val="5B5B5B"/>
                </a:solidFill>
              </a:rPr>
              <a:t>Trade secret</a:t>
            </a:r>
          </a:p>
        </p:txBody>
      </p:sp>
      <p:sp>
        <p:nvSpPr>
          <p:cNvPr id="36" name="com_taina1_eng" hidden="1"/>
          <p:cNvSpPr txBox="1"/>
          <p:nvPr/>
        </p:nvSpPr>
        <p:spPr>
          <a:xfrm>
            <a:off x="8068758" y="533510"/>
            <a:ext cx="333425" cy="632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411">
                <a:solidFill>
                  <a:srgbClr val="5B5B5B"/>
                </a:solidFill>
              </a:rPr>
              <a:t>Trade secret 1</a:t>
            </a:r>
          </a:p>
        </p:txBody>
      </p:sp>
      <p:pic>
        <p:nvPicPr>
          <p:cNvPr id="56" name="LogoEng_vnutr" hidden="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8389" y="117726"/>
            <a:ext cx="699003" cy="334800"/>
          </a:xfrm>
          <a:prstGeom prst="rect">
            <a:avLst/>
          </a:prstGeom>
        </p:spPr>
      </p:pic>
      <p:sp>
        <p:nvSpPr>
          <p:cNvPr id="2" name="Workspace [Presentation]" hidden="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12700">
            <a:solidFill>
              <a:srgbClr val="D24726"/>
            </a:solidFill>
            <a:prstDash val="lgDash"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lIns="20250" tIns="20250" rIns="20250" bIns="20250" rtlCol="0" anchor="ctr">
            <a:noAutofit/>
          </a:bodyPr>
          <a:lstStyle/>
          <a:p>
            <a:pPr algn="ctr">
              <a:spcAft>
                <a:spcPts val="338"/>
              </a:spcAft>
            </a:pPr>
            <a:endParaRPr lang="ru-RU" sz="1125">
              <a:solidFill>
                <a:prstClr val="black"/>
              </a:solidFill>
            </a:endParaRPr>
          </a:p>
        </p:txBody>
      </p:sp>
      <p:sp>
        <p:nvSpPr>
          <p:cNvPr id="41" name="Title Placeholder 1">
            <a:extLst>
              <a:ext uri="{FF2B5EF4-FFF2-40B4-BE49-F238E27FC236}">
                <a16:creationId xmlns:a16="http://schemas.microsoft.com/office/drawing/2014/main" xmlns="" id="{02C5AE2C-917D-4FA2-A722-781A4A5EF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7" y="346396"/>
            <a:ext cx="8083549" cy="1869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2" name="Slide Number Placeholder 5">
            <a:extLst>
              <a:ext uri="{FF2B5EF4-FFF2-40B4-BE49-F238E27FC236}">
                <a16:creationId xmlns:a16="http://schemas.microsoft.com/office/drawing/2014/main" xmlns="" id="{03E55CD7-B232-4134-A077-333F922C2B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5550" y="4825844"/>
            <a:ext cx="129844" cy="72712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>
            <a:lvl1pPr algn="r">
              <a:defRPr lang="ru-RU" sz="525" spc="75" baseline="0" smtClean="0">
                <a:solidFill>
                  <a:schemeClr val="accent6"/>
                </a:solidFill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F76C8E7D-EBD2-451B-B607-C648829C4617}" type="slidenum">
              <a:rPr>
                <a:solidFill>
                  <a:srgbClr val="626262"/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>
              <a:solidFill>
                <a:srgbClr val="626262"/>
              </a:solidFill>
            </a:endParaRPr>
          </a:p>
        </p:txBody>
      </p:sp>
      <p:sp>
        <p:nvSpPr>
          <p:cNvPr id="49" name="Footer Placeholder 4">
            <a:extLst>
              <a:ext uri="{FF2B5EF4-FFF2-40B4-BE49-F238E27FC236}">
                <a16:creationId xmlns:a16="http://schemas.microsoft.com/office/drawing/2014/main" xmlns="" id="{A7F8C845-F5E2-4805-926C-93F6ABC6DF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8606" y="4813725"/>
            <a:ext cx="6708775" cy="9695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>
              <a:spcBef>
                <a:spcPts val="150"/>
              </a:spcBef>
              <a:spcAft>
                <a:spcPts val="150"/>
              </a:spcAft>
              <a:defRPr lang="ru-RU" sz="525" spc="0" baseline="0" dirty="0">
                <a:solidFill>
                  <a:schemeClr val="accent6"/>
                </a:solidFill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endParaRPr>
              <a:solidFill>
                <a:srgbClr val="6262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668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hdr="0" ftr="0" dt="0"/>
  <p:txStyles>
    <p:titleStyle>
      <a:lvl1pPr algn="l" defTabSz="514301" rtl="0" eaLnBrk="1" latinLnBrk="0" hangingPunct="1">
        <a:lnSpc>
          <a:spcPct val="90000"/>
        </a:lnSpc>
        <a:spcBef>
          <a:spcPct val="0"/>
        </a:spcBef>
        <a:buNone/>
        <a:defRPr sz="135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514301" rtl="0" eaLnBrk="1" latinLnBrk="0" hangingPunct="1">
        <a:spcBef>
          <a:spcPts val="675"/>
        </a:spcBef>
        <a:buFont typeface="Arial" panose="020B0604020202020204" pitchFamily="34" charset="0"/>
        <a:buNone/>
        <a:defRPr sz="788" kern="1200">
          <a:solidFill>
            <a:schemeClr val="tx1"/>
          </a:solidFill>
          <a:latin typeface="+mn-lt"/>
          <a:ea typeface="+mn-ea"/>
          <a:cs typeface="+mn-cs"/>
        </a:defRPr>
      </a:lvl1pPr>
      <a:lvl2pPr marL="101789" indent="-101789" algn="l" defTabSz="514301" rtl="0" eaLnBrk="1" latinLnBrk="0" hangingPunct="1">
        <a:spcBef>
          <a:spcPts val="675"/>
        </a:spcBef>
        <a:buClr>
          <a:schemeClr val="accent2"/>
        </a:buClr>
        <a:buFont typeface="Tahoma" panose="020B0604030504040204" pitchFamily="34" charset="0"/>
        <a:buChar char="●"/>
        <a:defRPr sz="788" kern="1200">
          <a:solidFill>
            <a:schemeClr val="tx1"/>
          </a:solidFill>
          <a:latin typeface="+mn-lt"/>
          <a:ea typeface="+mn-ea"/>
          <a:cs typeface="+mn-cs"/>
        </a:defRPr>
      </a:lvl2pPr>
      <a:lvl3pPr marL="200005" indent="-98216" algn="l" defTabSz="514301" rtl="0" eaLnBrk="1" latinLnBrk="0" hangingPunct="1">
        <a:spcBef>
          <a:spcPts val="338"/>
        </a:spcBef>
        <a:buClr>
          <a:schemeClr val="accent6"/>
        </a:buClr>
        <a:buFont typeface="Tahoma" panose="020B0604030504040204" pitchFamily="34" charset="0"/>
        <a:buChar char="●"/>
        <a:defRPr sz="675" kern="1200">
          <a:solidFill>
            <a:schemeClr val="tx1"/>
          </a:solidFill>
          <a:latin typeface="+mn-lt"/>
          <a:ea typeface="+mn-ea"/>
          <a:cs typeface="+mn-cs"/>
        </a:defRPr>
      </a:lvl3pPr>
      <a:lvl4pPr marL="900023" indent="-128576" algn="l" defTabSz="514301" rtl="0" eaLnBrk="1" latinLnBrk="0" hangingPunct="1">
        <a:spcBef>
          <a:spcPct val="20000"/>
        </a:spcBef>
        <a:buFont typeface="Arial" panose="020B0604020202020204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172" indent="-128576" algn="l" defTabSz="514301" rtl="0" eaLnBrk="1" latinLnBrk="0" hangingPunct="1">
        <a:spcBef>
          <a:spcPct val="20000"/>
        </a:spcBef>
        <a:buFont typeface="Arial" panose="020B0604020202020204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322" indent="-128576" algn="l" defTabSz="514301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470" indent="-128576" algn="l" defTabSz="514301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621" indent="-128576" algn="l" defTabSz="514301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769" indent="-128576" algn="l" defTabSz="514301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1430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50" algn="l" defTabSz="51430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01" algn="l" defTabSz="51430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449" algn="l" defTabSz="51430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598" algn="l" defTabSz="51430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747" algn="l" defTabSz="51430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2896" algn="l" defTabSz="51430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045" algn="l" defTabSz="51430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195" algn="l" defTabSz="51430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76" userDrawn="1">
          <p15:clr>
            <a:srgbClr val="F26B43"/>
          </p15:clr>
        </p15:guide>
        <p15:guide id="4" orient="horz" pos="2890" userDrawn="1">
          <p15:clr>
            <a:srgbClr val="F26B43"/>
          </p15:clr>
        </p15:guide>
        <p15:guide id="5" pos="5585" userDrawn="1">
          <p15:clr>
            <a:srgbClr val="F26B43"/>
          </p15:clr>
        </p15:guide>
        <p15:guide id="6" orient="horz" pos="1620" userDrawn="1">
          <p15:clr>
            <a:srgbClr val="F26B43"/>
          </p15:clr>
        </p15:guide>
        <p15:guide id="7" pos="288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/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198" y="1199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Слайд think-cell" r:id="rId6" imgW="385" imgH="385" progId="TCLayout.ActiveDocument.1">
                  <p:embed/>
                </p:oleObj>
              </mc:Choice>
              <mc:Fallback>
                <p:oleObj name="Слайд think-cell" r:id="rId6" imgW="385" imgH="385" progId="TCLayout.ActiveDocument.1">
                  <p:embed/>
                  <p:pic>
                    <p:nvPicPr>
                      <p:cNvPr id="5" name="Объект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98" y="1199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/>
          <p:cNvSpPr/>
          <p:nvPr userDrawn="1">
            <p:custDataLst>
              <p:tags r:id="rId5"/>
            </p:custDataLst>
          </p:nvPr>
        </p:nvSpPr>
        <p:spPr>
          <a:xfrm>
            <a:off x="6" y="8"/>
            <a:ext cx="119063" cy="119063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ts val="675"/>
              </a:spcBef>
              <a:buFont typeface="Arial" panose="020B0604020202020204" pitchFamily="34" charset="0"/>
              <a:buNone/>
            </a:pPr>
            <a:endParaRPr lang="en-US" sz="1350" err="1">
              <a:solidFill>
                <a:prstClr val="white"/>
              </a:solidFill>
              <a:sym typeface="Tahoma" panose="020B0604030504040204" pitchFamily="34" charset="0"/>
            </a:endParaRPr>
          </a:p>
        </p:txBody>
      </p:sp>
      <p:sp>
        <p:nvSpPr>
          <p:cNvPr id="22" name="com_taina_rus" hidden="1"/>
          <p:cNvSpPr txBox="1"/>
          <p:nvPr/>
        </p:nvSpPr>
        <p:spPr>
          <a:xfrm>
            <a:off x="7960311" y="533510"/>
            <a:ext cx="506549" cy="632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411">
                <a:solidFill>
                  <a:srgbClr val="5B5B5B"/>
                </a:solidFill>
              </a:rPr>
              <a:t>Коммерческая тайна</a:t>
            </a:r>
          </a:p>
        </p:txBody>
      </p:sp>
      <p:sp>
        <p:nvSpPr>
          <p:cNvPr id="24" name="nav_razd1" hidden="1"/>
          <p:cNvSpPr txBox="1"/>
          <p:nvPr/>
        </p:nvSpPr>
        <p:spPr>
          <a:xfrm>
            <a:off x="287337" y="721061"/>
            <a:ext cx="1296000" cy="135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563">
                <a:solidFill>
                  <a:srgbClr val="0077C8"/>
                </a:solidFill>
              </a:rPr>
              <a:t>Lorem ipsum dolor</a:t>
            </a:r>
          </a:p>
        </p:txBody>
      </p:sp>
      <p:sp>
        <p:nvSpPr>
          <p:cNvPr id="25" name="nav_razd2" hidden="1"/>
          <p:cNvSpPr txBox="1"/>
          <p:nvPr/>
        </p:nvSpPr>
        <p:spPr>
          <a:xfrm>
            <a:off x="1741879" y="721061"/>
            <a:ext cx="1296000" cy="135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563">
                <a:solidFill>
                  <a:srgbClr val="9D9E9E"/>
                </a:solidFill>
              </a:rPr>
              <a:t>Lorem ipsum dolor</a:t>
            </a:r>
          </a:p>
        </p:txBody>
      </p:sp>
      <p:sp>
        <p:nvSpPr>
          <p:cNvPr id="26" name="nav_razd3" hidden="1"/>
          <p:cNvSpPr txBox="1"/>
          <p:nvPr/>
        </p:nvSpPr>
        <p:spPr>
          <a:xfrm>
            <a:off x="3196419" y="721061"/>
            <a:ext cx="1296000" cy="135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563">
                <a:solidFill>
                  <a:srgbClr val="9D9E9E"/>
                </a:solidFill>
              </a:rPr>
              <a:t>Lorem ipsum dolor</a:t>
            </a:r>
          </a:p>
        </p:txBody>
      </p:sp>
      <p:sp>
        <p:nvSpPr>
          <p:cNvPr id="31" name="nav_razd4" hidden="1"/>
          <p:cNvSpPr txBox="1"/>
          <p:nvPr/>
        </p:nvSpPr>
        <p:spPr>
          <a:xfrm>
            <a:off x="4650960" y="721061"/>
            <a:ext cx="1296000" cy="135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563">
                <a:solidFill>
                  <a:srgbClr val="9D9E9E"/>
                </a:solidFill>
              </a:rPr>
              <a:t>Lorem ipsum dolor</a:t>
            </a:r>
          </a:p>
        </p:txBody>
      </p:sp>
      <p:sp>
        <p:nvSpPr>
          <p:cNvPr id="39" name="nav_razd5" hidden="1"/>
          <p:cNvSpPr txBox="1"/>
          <p:nvPr/>
        </p:nvSpPr>
        <p:spPr>
          <a:xfrm>
            <a:off x="6105501" y="721061"/>
            <a:ext cx="1296000" cy="135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514301">
              <a:defRPr/>
            </a:pPr>
            <a:r>
              <a:rPr lang="en-US" sz="563">
                <a:solidFill>
                  <a:srgbClr val="9D9E9E"/>
                </a:solidFill>
              </a:rPr>
              <a:t>Lorem ipsum dolor</a:t>
            </a:r>
          </a:p>
        </p:txBody>
      </p:sp>
      <p:sp>
        <p:nvSpPr>
          <p:cNvPr id="40" name="nav_razd6" hidden="1"/>
          <p:cNvSpPr txBox="1"/>
          <p:nvPr/>
        </p:nvSpPr>
        <p:spPr>
          <a:xfrm>
            <a:off x="7560043" y="721061"/>
            <a:ext cx="1296000" cy="135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563">
                <a:solidFill>
                  <a:srgbClr val="9D9E9E"/>
                </a:solidFill>
              </a:rPr>
              <a:t>Lorem ipsum dolor</a:t>
            </a:r>
          </a:p>
        </p:txBody>
      </p:sp>
      <p:sp>
        <p:nvSpPr>
          <p:cNvPr id="32" name="com_taina1_rus" hidden="1"/>
          <p:cNvSpPr txBox="1"/>
          <p:nvPr/>
        </p:nvSpPr>
        <p:spPr>
          <a:xfrm>
            <a:off x="7915244" y="533510"/>
            <a:ext cx="549831" cy="632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411">
                <a:solidFill>
                  <a:srgbClr val="5B5B5B"/>
                </a:solidFill>
              </a:rPr>
              <a:t>Коммерческая тайна</a:t>
            </a:r>
            <a:r>
              <a:rPr lang="en-US" sz="411">
                <a:solidFill>
                  <a:srgbClr val="5B5B5B"/>
                </a:solidFill>
              </a:rPr>
              <a:t> 1</a:t>
            </a:r>
            <a:endParaRPr lang="ru-RU" sz="411">
              <a:solidFill>
                <a:srgbClr val="5B5B5B"/>
              </a:solidFill>
            </a:endParaRPr>
          </a:p>
        </p:txBody>
      </p:sp>
      <p:sp>
        <p:nvSpPr>
          <p:cNvPr id="33" name="com_taina_eng" hidden="1"/>
          <p:cNvSpPr txBox="1"/>
          <p:nvPr/>
        </p:nvSpPr>
        <p:spPr>
          <a:xfrm>
            <a:off x="8152666" y="533510"/>
            <a:ext cx="291747" cy="632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411">
                <a:solidFill>
                  <a:srgbClr val="5B5B5B"/>
                </a:solidFill>
              </a:rPr>
              <a:t>Trade secret</a:t>
            </a:r>
          </a:p>
        </p:txBody>
      </p:sp>
      <p:sp>
        <p:nvSpPr>
          <p:cNvPr id="36" name="com_taina1_eng" hidden="1"/>
          <p:cNvSpPr txBox="1"/>
          <p:nvPr/>
        </p:nvSpPr>
        <p:spPr>
          <a:xfrm>
            <a:off x="8068758" y="533510"/>
            <a:ext cx="335028" cy="632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411">
                <a:solidFill>
                  <a:srgbClr val="5B5B5B"/>
                </a:solidFill>
              </a:rPr>
              <a:t>Trade secret 1</a:t>
            </a:r>
          </a:p>
        </p:txBody>
      </p:sp>
      <p:pic>
        <p:nvPicPr>
          <p:cNvPr id="56" name="LogoEng_vnutr" hidden="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8389" y="117726"/>
            <a:ext cx="699003" cy="334800"/>
          </a:xfrm>
          <a:prstGeom prst="rect">
            <a:avLst/>
          </a:prstGeom>
        </p:spPr>
      </p:pic>
      <p:sp>
        <p:nvSpPr>
          <p:cNvPr id="2" name="Workspace [Presentation]" hidden="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noFill/>
          <a:ln w="12700">
            <a:solidFill>
              <a:srgbClr val="D24726"/>
            </a:solidFill>
            <a:prstDash val="lgDash"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lIns="20250" tIns="20250" rIns="20250" bIns="20250" rtlCol="0" anchor="ctr">
            <a:noAutofit/>
          </a:bodyPr>
          <a:lstStyle/>
          <a:p>
            <a:pPr algn="ctr">
              <a:spcAft>
                <a:spcPts val="338"/>
              </a:spcAft>
            </a:pPr>
            <a:endParaRPr lang="ru-RU" sz="1125">
              <a:solidFill>
                <a:prstClr val="black"/>
              </a:solidFill>
            </a:endParaRPr>
          </a:p>
        </p:txBody>
      </p:sp>
      <p:sp>
        <p:nvSpPr>
          <p:cNvPr id="41" name="Title Placeholder 1">
            <a:extLst>
              <a:ext uri="{FF2B5EF4-FFF2-40B4-BE49-F238E27FC236}">
                <a16:creationId xmlns:a16="http://schemas.microsoft.com/office/drawing/2014/main" xmlns="" id="{02C5AE2C-917D-4FA2-A722-781A4A5EF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7" y="346396"/>
            <a:ext cx="8083549" cy="1869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2" name="Slide Number Placeholder 5">
            <a:extLst>
              <a:ext uri="{FF2B5EF4-FFF2-40B4-BE49-F238E27FC236}">
                <a16:creationId xmlns:a16="http://schemas.microsoft.com/office/drawing/2014/main" xmlns="" id="{03E55CD7-B232-4134-A077-333F922C2B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4786" y="4825844"/>
            <a:ext cx="110608" cy="72712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>
            <a:lvl1pPr algn="r">
              <a:defRPr lang="ru-RU" sz="525" spc="75" baseline="0" smtClean="0">
                <a:solidFill>
                  <a:schemeClr val="accent6"/>
                </a:solidFill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F76C8E7D-EBD2-451B-B607-C648829C4617}" type="slidenum">
              <a:rPr>
                <a:solidFill>
                  <a:srgbClr val="626262"/>
                </a:solidFill>
              </a:rPr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>
              <a:solidFill>
                <a:srgbClr val="626262"/>
              </a:solidFill>
            </a:endParaRPr>
          </a:p>
        </p:txBody>
      </p:sp>
      <p:sp>
        <p:nvSpPr>
          <p:cNvPr id="49" name="Footer Placeholder 4">
            <a:extLst>
              <a:ext uri="{FF2B5EF4-FFF2-40B4-BE49-F238E27FC236}">
                <a16:creationId xmlns:a16="http://schemas.microsoft.com/office/drawing/2014/main" xmlns="" id="{A7F8C845-F5E2-4805-926C-93F6ABC6DF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8606" y="4813725"/>
            <a:ext cx="6708775" cy="9695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>
              <a:spcBef>
                <a:spcPts val="150"/>
              </a:spcBef>
              <a:spcAft>
                <a:spcPts val="150"/>
              </a:spcAft>
              <a:defRPr lang="ru-RU" sz="525" spc="0" baseline="0" dirty="0">
                <a:solidFill>
                  <a:schemeClr val="accent6"/>
                </a:solidFill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endParaRPr>
              <a:solidFill>
                <a:srgbClr val="6262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389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hf hdr="0" ftr="0" dt="0"/>
  <p:txStyles>
    <p:titleStyle>
      <a:lvl1pPr algn="l" defTabSz="514301" rtl="0" eaLnBrk="1" latinLnBrk="0" hangingPunct="1">
        <a:lnSpc>
          <a:spcPct val="90000"/>
        </a:lnSpc>
        <a:spcBef>
          <a:spcPct val="0"/>
        </a:spcBef>
        <a:buNone/>
        <a:defRPr sz="135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514301" rtl="0" eaLnBrk="1" latinLnBrk="0" hangingPunct="1">
        <a:spcBef>
          <a:spcPts val="675"/>
        </a:spcBef>
        <a:buFont typeface="Arial" panose="020B0604020202020204" pitchFamily="34" charset="0"/>
        <a:buNone/>
        <a:defRPr sz="788" kern="1200">
          <a:solidFill>
            <a:schemeClr val="tx1"/>
          </a:solidFill>
          <a:latin typeface="+mn-lt"/>
          <a:ea typeface="+mn-ea"/>
          <a:cs typeface="+mn-cs"/>
        </a:defRPr>
      </a:lvl1pPr>
      <a:lvl2pPr marL="101789" indent="-101789" algn="l" defTabSz="514301" rtl="0" eaLnBrk="1" latinLnBrk="0" hangingPunct="1">
        <a:spcBef>
          <a:spcPts val="675"/>
        </a:spcBef>
        <a:buClr>
          <a:schemeClr val="accent2"/>
        </a:buClr>
        <a:buFont typeface="Tahoma" panose="020B0604030504040204" pitchFamily="34" charset="0"/>
        <a:buChar char="●"/>
        <a:defRPr sz="788" kern="1200">
          <a:solidFill>
            <a:schemeClr val="tx1"/>
          </a:solidFill>
          <a:latin typeface="+mn-lt"/>
          <a:ea typeface="+mn-ea"/>
          <a:cs typeface="+mn-cs"/>
        </a:defRPr>
      </a:lvl2pPr>
      <a:lvl3pPr marL="200005" indent="-98216" algn="l" defTabSz="514301" rtl="0" eaLnBrk="1" latinLnBrk="0" hangingPunct="1">
        <a:spcBef>
          <a:spcPts val="338"/>
        </a:spcBef>
        <a:buClr>
          <a:schemeClr val="accent6"/>
        </a:buClr>
        <a:buFont typeface="Tahoma" panose="020B0604030504040204" pitchFamily="34" charset="0"/>
        <a:buChar char="●"/>
        <a:defRPr sz="675" kern="1200">
          <a:solidFill>
            <a:schemeClr val="tx1"/>
          </a:solidFill>
          <a:latin typeface="+mn-lt"/>
          <a:ea typeface="+mn-ea"/>
          <a:cs typeface="+mn-cs"/>
        </a:defRPr>
      </a:lvl3pPr>
      <a:lvl4pPr marL="900023" indent="-128576" algn="l" defTabSz="514301" rtl="0" eaLnBrk="1" latinLnBrk="0" hangingPunct="1">
        <a:spcBef>
          <a:spcPct val="20000"/>
        </a:spcBef>
        <a:buFont typeface="Arial" panose="020B0604020202020204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172" indent="-128576" algn="l" defTabSz="514301" rtl="0" eaLnBrk="1" latinLnBrk="0" hangingPunct="1">
        <a:spcBef>
          <a:spcPct val="20000"/>
        </a:spcBef>
        <a:buFont typeface="Arial" panose="020B0604020202020204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322" indent="-128576" algn="l" defTabSz="514301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470" indent="-128576" algn="l" defTabSz="514301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621" indent="-128576" algn="l" defTabSz="514301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769" indent="-128576" algn="l" defTabSz="514301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1430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50" algn="l" defTabSz="51430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01" algn="l" defTabSz="51430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449" algn="l" defTabSz="51430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598" algn="l" defTabSz="51430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747" algn="l" defTabSz="51430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2896" algn="l" defTabSz="51430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045" algn="l" defTabSz="51430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195" algn="l" defTabSz="51430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34">
          <p15:clr>
            <a:srgbClr val="F26B43"/>
          </p15:clr>
        </p15:guide>
        <p15:guide id="4" orient="horz" pos="3853">
          <p15:clr>
            <a:srgbClr val="F26B43"/>
          </p15:clr>
        </p15:guide>
        <p15:guide id="5" pos="7446">
          <p15:clr>
            <a:srgbClr val="F26B43"/>
          </p15:clr>
        </p15:guide>
        <p15:guide id="6" orient="horz" pos="2160">
          <p15:clr>
            <a:srgbClr val="F26B43"/>
          </p15:clr>
        </p15:guide>
        <p15:guide id="7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fld id="{6541CD81-A396-4EF0-B3BB-EF6B1DC118F2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>
                <a:buClrTx/>
                <a:buFontTx/>
                <a:buNone/>
              </a:pPr>
              <a:t>22.09.2026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endParaRPr lang="ru-RU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fld id="{0FEB3FA8-AB88-4F9F-8A40-2C2DB2BFA1EB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>
                <a:buClrTx/>
                <a:buFontTx/>
                <a:buNone/>
              </a:pPr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191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14.sv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6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B28F30-93BC-F0C9-A293-A4C851CD9A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8196" y="2248952"/>
            <a:ext cx="6407609" cy="622067"/>
          </a:xfrm>
        </p:spPr>
        <p:txBody>
          <a:bodyPr anchor="t">
            <a:noAutofit/>
          </a:bodyPr>
          <a:lstStyle/>
          <a:p>
            <a:r>
              <a:rPr lang="ru-RU" sz="3600" b="1">
                <a:solidFill>
                  <a:srgbClr val="95CEF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Тема презентации</a:t>
            </a:r>
            <a:endParaRPr lang="ru-RU" sz="495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EB28193-1065-A4F5-60C0-523A566F1F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l="2344" t="67602" r="2344"/>
          <a:stretch/>
        </p:blipFill>
        <p:spPr>
          <a:xfrm rot="5400000" flipH="1" flipV="1">
            <a:off x="-1970998" y="1970998"/>
            <a:ext cx="5143501" cy="120150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C65E940-49E7-6A2F-0787-7905FB7821E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 l="2344" t="67602" r="2344"/>
          <a:stretch/>
        </p:blipFill>
        <p:spPr>
          <a:xfrm rot="5400000">
            <a:off x="5971498" y="1970999"/>
            <a:ext cx="5143501" cy="1201505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66E5A096-B85F-8F6B-F1FC-302B21AF4DC2}"/>
              </a:ext>
            </a:extLst>
          </p:cNvPr>
          <p:cNvSpPr txBox="1">
            <a:spLocks/>
          </p:cNvSpPr>
          <p:nvPr/>
        </p:nvSpPr>
        <p:spPr>
          <a:xfrm>
            <a:off x="1803502" y="3356763"/>
            <a:ext cx="5536997" cy="10399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buClrTx/>
              <a:buFontTx/>
            </a:pPr>
            <a:r>
              <a:rPr lang="ru-RU" sz="1400" b="1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Выполнил студент группы</a:t>
            </a:r>
          </a:p>
          <a:p>
            <a:pPr algn="r">
              <a:buClrTx/>
              <a:buFontTx/>
            </a:pPr>
            <a:r>
              <a:rPr lang="ru-RU" sz="1400" b="1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______________________________</a:t>
            </a:r>
          </a:p>
          <a:p>
            <a:pPr algn="r">
              <a:buClrTx/>
              <a:buFontTx/>
            </a:pPr>
            <a:r>
              <a:rPr lang="ru-RU" sz="11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(Фамилия Имя, курс, направление)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C8C74932-909F-CF24-B9AF-3711D3C318AE}"/>
              </a:ext>
            </a:extLst>
          </p:cNvPr>
          <p:cNvSpPr txBox="1">
            <a:spLocks/>
          </p:cNvSpPr>
          <p:nvPr/>
        </p:nvSpPr>
        <p:spPr>
          <a:xfrm>
            <a:off x="3616191" y="4562695"/>
            <a:ext cx="1911618" cy="3872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ru-RU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Норильск</a:t>
            </a:r>
          </a:p>
          <a:p>
            <a:pPr>
              <a:buClrTx/>
              <a:buFontTx/>
            </a:pPr>
            <a:r>
              <a:rPr lang="ru-RU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2026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645" y="359320"/>
            <a:ext cx="2095164" cy="128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675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Заголовок 2">
            <a:extLst>
              <a:ext uri="{FF2B5EF4-FFF2-40B4-BE49-F238E27FC236}">
                <a16:creationId xmlns:a16="http://schemas.microsoft.com/office/drawing/2014/main" xmlns="" id="{DBCB7D14-F4CC-F991-1997-073FA839CAFE}"/>
              </a:ext>
            </a:extLst>
          </p:cNvPr>
          <p:cNvSpPr txBox="1">
            <a:spLocks/>
          </p:cNvSpPr>
          <p:nvPr/>
        </p:nvSpPr>
        <p:spPr>
          <a:xfrm>
            <a:off x="641917" y="415244"/>
            <a:ext cx="6685983" cy="373949"/>
          </a:xfrm>
          <a:prstGeom prst="rect">
            <a:avLst/>
          </a:prstGeom>
        </p:spPr>
        <p:txBody>
          <a:bodyPr vert="horz" wrap="square" lIns="82296" tIns="41148" rIns="82296" bIns="41148" rtlCol="0" anchor="t">
            <a:spAutoFit/>
          </a:bodyPr>
          <a:lstStyle>
            <a:defPPr>
              <a:defRPr lang="en-US"/>
            </a:defPPr>
            <a:lvl1pPr defTabSz="914377" eaLnBrk="1" latinLnBrk="0" hangingPunct="1">
              <a:lnSpc>
                <a:spcPct val="90000"/>
              </a:lnSpc>
              <a:buNone/>
              <a:defRPr sz="2400" b="1">
                <a:solidFill>
                  <a:srgbClr val="1D3554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ru-RU" sz="2100" dirty="0"/>
              <a:t>Содержание</a:t>
            </a:r>
          </a:p>
        </p:txBody>
      </p:sp>
      <p:pic>
        <p:nvPicPr>
          <p:cNvPr id="36" name="Google Shape;136;p26">
            <a:extLst>
              <a:ext uri="{FF2B5EF4-FFF2-40B4-BE49-F238E27FC236}">
                <a16:creationId xmlns:a16="http://schemas.microsoft.com/office/drawing/2014/main" xmlns="" id="{9CB23E2D-4FEB-BFFD-833B-3FE7DBB7B14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 bwMode="auto">
          <a:xfrm>
            <a:off x="7487191" y="274866"/>
            <a:ext cx="1211641" cy="51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BE3E383A-7FA4-AB77-9BD4-ADBAF1ABB0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344" t="85982" r="2344"/>
          <a:stretch/>
        </p:blipFill>
        <p:spPr>
          <a:xfrm rot="5400000" flipH="1" flipV="1">
            <a:off x="-2311799" y="2311804"/>
            <a:ext cx="5143500" cy="519896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xmlns="" id="{E9A73F19-377A-759C-B743-B6F074192E89}"/>
              </a:ext>
            </a:extLst>
          </p:cNvPr>
          <p:cNvSpPr txBox="1">
            <a:spLocks/>
          </p:cNvSpPr>
          <p:nvPr/>
        </p:nvSpPr>
        <p:spPr>
          <a:xfrm>
            <a:off x="641917" y="1040562"/>
            <a:ext cx="4094522" cy="1692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ru-RU"/>
            </a:defPPr>
            <a:lvl1pPr marL="171450" indent="-171450">
              <a:spcAft>
                <a:spcPts val="500"/>
              </a:spcAft>
              <a:buClr>
                <a:srgbClr val="38A1E3"/>
              </a:buClr>
              <a:buFont typeface="Arial" panose="020B0604020202020204" pitchFamily="34" charset="0"/>
              <a:buChar char="•"/>
              <a:defRPr sz="1600">
                <a:solidFill>
                  <a:srgbClr val="1D3654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228600" indent="-228600">
              <a:spcAft>
                <a:spcPts val="375"/>
              </a:spcAft>
              <a:buFont typeface="+mj-lt"/>
              <a:buAutoNum type="arabicPeriod"/>
            </a:pPr>
            <a:r>
              <a:rPr lang="ru-RU" sz="1200" dirty="0">
                <a:latin typeface="+mj-lt"/>
              </a:rPr>
              <a:t>…</a:t>
            </a:r>
          </a:p>
          <a:p>
            <a:pPr marL="228600" indent="-228600">
              <a:spcAft>
                <a:spcPts val="375"/>
              </a:spcAft>
              <a:buFont typeface="+mj-lt"/>
              <a:buAutoNum type="arabicPeriod"/>
            </a:pPr>
            <a:r>
              <a:rPr lang="ru-RU" sz="1200" dirty="0">
                <a:latin typeface="+mj-lt"/>
              </a:rPr>
              <a:t>…</a:t>
            </a:r>
          </a:p>
          <a:p>
            <a:pPr marL="228600" indent="-228600">
              <a:spcAft>
                <a:spcPts val="375"/>
              </a:spcAft>
              <a:buFont typeface="+mj-lt"/>
              <a:buAutoNum type="arabicPeriod"/>
            </a:pPr>
            <a:r>
              <a:rPr lang="ru-RU" sz="1200" dirty="0">
                <a:latin typeface="+mj-lt"/>
              </a:rPr>
              <a:t>…</a:t>
            </a:r>
          </a:p>
          <a:p>
            <a:pPr marL="228600" indent="-228600">
              <a:spcAft>
                <a:spcPts val="375"/>
              </a:spcAft>
              <a:buFont typeface="+mj-lt"/>
              <a:buAutoNum type="arabicPeriod"/>
            </a:pPr>
            <a:r>
              <a:rPr lang="ru-RU" sz="1200" dirty="0">
                <a:latin typeface="+mj-lt"/>
              </a:rPr>
              <a:t>…</a:t>
            </a:r>
          </a:p>
          <a:p>
            <a:pPr marL="228600" indent="-228600">
              <a:spcAft>
                <a:spcPts val="375"/>
              </a:spcAft>
              <a:buFont typeface="+mj-lt"/>
              <a:buAutoNum type="arabicPeriod"/>
            </a:pPr>
            <a:r>
              <a:rPr lang="ru-RU" sz="1200" dirty="0">
                <a:latin typeface="+mj-lt"/>
              </a:rPr>
              <a:t>…</a:t>
            </a:r>
          </a:p>
          <a:p>
            <a:pPr marL="228600" indent="-228600">
              <a:spcAft>
                <a:spcPts val="375"/>
              </a:spcAft>
              <a:buFont typeface="+mj-lt"/>
              <a:buAutoNum type="arabicPeriod"/>
            </a:pPr>
            <a:r>
              <a:rPr lang="ru-RU" sz="1200" dirty="0">
                <a:latin typeface="+mj-lt"/>
              </a:rPr>
              <a:t>…</a:t>
            </a:r>
          </a:p>
          <a:p>
            <a:pPr marL="228600" indent="-228600">
              <a:spcAft>
                <a:spcPts val="375"/>
              </a:spcAft>
              <a:buFont typeface="+mj-lt"/>
              <a:buAutoNum type="arabicPeriod"/>
            </a:pPr>
            <a:r>
              <a:rPr lang="ru-RU" sz="1200" dirty="0">
                <a:latin typeface="+mj-lt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886507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Заголовок 2">
            <a:extLst>
              <a:ext uri="{FF2B5EF4-FFF2-40B4-BE49-F238E27FC236}">
                <a16:creationId xmlns:a16="http://schemas.microsoft.com/office/drawing/2014/main" xmlns="" id="{DBCB7D14-F4CC-F991-1997-073FA839CAFE}"/>
              </a:ext>
            </a:extLst>
          </p:cNvPr>
          <p:cNvSpPr txBox="1">
            <a:spLocks/>
          </p:cNvSpPr>
          <p:nvPr/>
        </p:nvSpPr>
        <p:spPr>
          <a:xfrm>
            <a:off x="641917" y="415244"/>
            <a:ext cx="6685983" cy="373949"/>
          </a:xfrm>
          <a:prstGeom prst="rect">
            <a:avLst/>
          </a:prstGeom>
        </p:spPr>
        <p:txBody>
          <a:bodyPr vert="horz" wrap="square" lIns="82296" tIns="41148" rIns="82296" bIns="41148" rtlCol="0" anchor="t">
            <a:spAutoFit/>
          </a:bodyPr>
          <a:lstStyle>
            <a:defPPr>
              <a:defRPr lang="en-US"/>
            </a:defPPr>
            <a:lvl1pPr defTabSz="914377" eaLnBrk="1" latinLnBrk="0" hangingPunct="1">
              <a:lnSpc>
                <a:spcPct val="90000"/>
              </a:lnSpc>
              <a:buNone/>
              <a:defRPr sz="2400" b="1">
                <a:solidFill>
                  <a:srgbClr val="1D3554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ru-RU" sz="2100" dirty="0"/>
              <a:t>Название раздела</a:t>
            </a:r>
          </a:p>
        </p:txBody>
      </p:sp>
      <p:pic>
        <p:nvPicPr>
          <p:cNvPr id="36" name="Google Shape;136;p26">
            <a:extLst>
              <a:ext uri="{FF2B5EF4-FFF2-40B4-BE49-F238E27FC236}">
                <a16:creationId xmlns:a16="http://schemas.microsoft.com/office/drawing/2014/main" xmlns="" id="{9CB23E2D-4FEB-BFFD-833B-3FE7DBB7B14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 bwMode="auto">
          <a:xfrm>
            <a:off x="7487191" y="274866"/>
            <a:ext cx="1211641" cy="51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BE3E383A-7FA4-AB77-9BD4-ADBAF1ABB0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344" t="85982" r="2344"/>
          <a:stretch/>
        </p:blipFill>
        <p:spPr>
          <a:xfrm rot="5400000" flipH="1" flipV="1">
            <a:off x="-2311799" y="2311804"/>
            <a:ext cx="5143500" cy="519896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xmlns="" id="{E9A73F19-377A-759C-B743-B6F074192E89}"/>
              </a:ext>
            </a:extLst>
          </p:cNvPr>
          <p:cNvSpPr txBox="1">
            <a:spLocks/>
          </p:cNvSpPr>
          <p:nvPr/>
        </p:nvSpPr>
        <p:spPr>
          <a:xfrm>
            <a:off x="641917" y="1040562"/>
            <a:ext cx="4094522" cy="7566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28600" indent="-228600">
              <a:spcAft>
                <a:spcPts val="375"/>
              </a:spcAft>
              <a:buClr>
                <a:srgbClr val="38A1E3"/>
              </a:buClr>
              <a:buFont typeface="+mj-lt"/>
              <a:buAutoNum type="arabicPeriod"/>
              <a:defRPr sz="1050">
                <a:solidFill>
                  <a:srgbClr val="1D3654"/>
                </a:solidFill>
                <a:latin typeface="+mj-lt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indent="0">
              <a:buNone/>
            </a:pPr>
            <a:r>
              <a:rPr lang="ru-RU" sz="1400" b="1" dirty="0"/>
              <a:t>Основные мысли:</a:t>
            </a:r>
          </a:p>
          <a:p>
            <a:r>
              <a:rPr lang="ru-RU" sz="1200" dirty="0"/>
              <a:t>………………………………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2394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Заголовок 2">
            <a:extLst>
              <a:ext uri="{FF2B5EF4-FFF2-40B4-BE49-F238E27FC236}">
                <a16:creationId xmlns:a16="http://schemas.microsoft.com/office/drawing/2014/main" xmlns="" id="{DBCB7D14-F4CC-F991-1997-073FA839CAFE}"/>
              </a:ext>
            </a:extLst>
          </p:cNvPr>
          <p:cNvSpPr txBox="1">
            <a:spLocks/>
          </p:cNvSpPr>
          <p:nvPr/>
        </p:nvSpPr>
        <p:spPr>
          <a:xfrm>
            <a:off x="641917" y="415244"/>
            <a:ext cx="6685983" cy="373949"/>
          </a:xfrm>
          <a:prstGeom prst="rect">
            <a:avLst/>
          </a:prstGeom>
        </p:spPr>
        <p:txBody>
          <a:bodyPr vert="horz" wrap="square" lIns="82296" tIns="41148" rIns="82296" bIns="41148" rtlCol="0" anchor="t">
            <a:spAutoFit/>
          </a:bodyPr>
          <a:lstStyle>
            <a:defPPr>
              <a:defRPr lang="en-US"/>
            </a:defPPr>
            <a:lvl1pPr defTabSz="914377" eaLnBrk="1" latinLnBrk="0" hangingPunct="1">
              <a:lnSpc>
                <a:spcPct val="90000"/>
              </a:lnSpc>
              <a:buNone/>
              <a:defRPr sz="2400" b="1">
                <a:solidFill>
                  <a:srgbClr val="1D3554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ru-RU" sz="2100" dirty="0"/>
              <a:t>Название подраздела</a:t>
            </a:r>
          </a:p>
        </p:txBody>
      </p:sp>
      <p:pic>
        <p:nvPicPr>
          <p:cNvPr id="36" name="Google Shape;136;p26">
            <a:extLst>
              <a:ext uri="{FF2B5EF4-FFF2-40B4-BE49-F238E27FC236}">
                <a16:creationId xmlns:a16="http://schemas.microsoft.com/office/drawing/2014/main" xmlns="" id="{9CB23E2D-4FEB-BFFD-833B-3FE7DBB7B14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 bwMode="auto">
          <a:xfrm>
            <a:off x="7487191" y="274866"/>
            <a:ext cx="1211641" cy="51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BE3E383A-7FA4-AB77-9BD4-ADBAF1ABB0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344" t="85982" r="2344"/>
          <a:stretch/>
        </p:blipFill>
        <p:spPr>
          <a:xfrm rot="5400000" flipH="1" flipV="1">
            <a:off x="-2311799" y="2311804"/>
            <a:ext cx="5143500" cy="519896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xmlns="" id="{E9A73F19-377A-759C-B743-B6F074192E89}"/>
              </a:ext>
            </a:extLst>
          </p:cNvPr>
          <p:cNvSpPr txBox="1">
            <a:spLocks/>
          </p:cNvSpPr>
          <p:nvPr/>
        </p:nvSpPr>
        <p:spPr>
          <a:xfrm>
            <a:off x="641917" y="1040562"/>
            <a:ext cx="4094522" cy="7566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28600" indent="-228600">
              <a:spcAft>
                <a:spcPts val="375"/>
              </a:spcAft>
              <a:buClr>
                <a:srgbClr val="38A1E3"/>
              </a:buClr>
              <a:buFont typeface="+mj-lt"/>
              <a:buAutoNum type="arabicPeriod"/>
              <a:defRPr sz="1050">
                <a:solidFill>
                  <a:srgbClr val="1D3654"/>
                </a:solidFill>
                <a:latin typeface="+mj-lt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indent="0">
              <a:buNone/>
            </a:pPr>
            <a:r>
              <a:rPr lang="ru-RU" sz="1400" b="1" dirty="0"/>
              <a:t>Основные мысли:</a:t>
            </a:r>
          </a:p>
          <a:p>
            <a:r>
              <a:rPr lang="ru-RU" sz="1200" dirty="0"/>
              <a:t>………………………………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8852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Заголовок 2">
            <a:extLst>
              <a:ext uri="{FF2B5EF4-FFF2-40B4-BE49-F238E27FC236}">
                <a16:creationId xmlns:a16="http://schemas.microsoft.com/office/drawing/2014/main" xmlns="" id="{DBCB7D14-F4CC-F991-1997-073FA839CAFE}"/>
              </a:ext>
            </a:extLst>
          </p:cNvPr>
          <p:cNvSpPr txBox="1">
            <a:spLocks/>
          </p:cNvSpPr>
          <p:nvPr/>
        </p:nvSpPr>
        <p:spPr>
          <a:xfrm>
            <a:off x="641917" y="415244"/>
            <a:ext cx="6685983" cy="373949"/>
          </a:xfrm>
          <a:prstGeom prst="rect">
            <a:avLst/>
          </a:prstGeom>
        </p:spPr>
        <p:txBody>
          <a:bodyPr vert="horz" wrap="square" lIns="82296" tIns="41148" rIns="82296" bIns="41148" rtlCol="0" anchor="t">
            <a:spAutoFit/>
          </a:bodyPr>
          <a:lstStyle>
            <a:defPPr>
              <a:defRPr lang="en-US"/>
            </a:defPPr>
            <a:lvl1pPr defTabSz="914377" eaLnBrk="1" latinLnBrk="0" hangingPunct="1">
              <a:lnSpc>
                <a:spcPct val="90000"/>
              </a:lnSpc>
              <a:buNone/>
              <a:defRPr sz="2400" b="1">
                <a:solidFill>
                  <a:srgbClr val="1D3554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ru-RU" sz="2100" dirty="0"/>
              <a:t>Подведение итогов, выводы</a:t>
            </a:r>
          </a:p>
        </p:txBody>
      </p:sp>
      <p:pic>
        <p:nvPicPr>
          <p:cNvPr id="36" name="Google Shape;136;p26">
            <a:extLst>
              <a:ext uri="{FF2B5EF4-FFF2-40B4-BE49-F238E27FC236}">
                <a16:creationId xmlns:a16="http://schemas.microsoft.com/office/drawing/2014/main" xmlns="" id="{9CB23E2D-4FEB-BFFD-833B-3FE7DBB7B14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 bwMode="auto">
          <a:xfrm>
            <a:off x="7487191" y="274866"/>
            <a:ext cx="1211641" cy="51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BE3E383A-7FA4-AB77-9BD4-ADBAF1ABB0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344" t="85982" r="2344"/>
          <a:stretch/>
        </p:blipFill>
        <p:spPr>
          <a:xfrm rot="5400000" flipH="1" flipV="1">
            <a:off x="-2311799" y="2311804"/>
            <a:ext cx="5143500" cy="519896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xmlns="" id="{E9A73F19-377A-759C-B743-B6F074192E89}"/>
              </a:ext>
            </a:extLst>
          </p:cNvPr>
          <p:cNvSpPr txBox="1">
            <a:spLocks/>
          </p:cNvSpPr>
          <p:nvPr/>
        </p:nvSpPr>
        <p:spPr>
          <a:xfrm>
            <a:off x="641917" y="1040562"/>
            <a:ext cx="4094522" cy="5437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28600" indent="-228600">
              <a:spcAft>
                <a:spcPts val="375"/>
              </a:spcAft>
              <a:buClr>
                <a:srgbClr val="38A1E3"/>
              </a:buClr>
              <a:buFont typeface="+mj-lt"/>
              <a:buAutoNum type="arabicPeriod"/>
              <a:defRPr sz="1050">
                <a:solidFill>
                  <a:srgbClr val="1D3654"/>
                </a:solidFill>
                <a:latin typeface="+mj-lt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indent="0">
              <a:buNone/>
            </a:pPr>
            <a:r>
              <a:rPr lang="ru-RU" sz="1400" b="1" dirty="0">
                <a:latin typeface="Arial Black" panose="020B0604020202020204" pitchFamily="34" charset="0"/>
                <a:cs typeface="Arial Black" panose="020B0604020202020204" pitchFamily="34" charset="0"/>
              </a:rPr>
              <a:t>Текст</a:t>
            </a:r>
          </a:p>
          <a:p>
            <a:pPr marL="0" indent="0">
              <a:buNone/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Текст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674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6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>
            <a:extLst>
              <a:ext uri="{FF2B5EF4-FFF2-40B4-BE49-F238E27FC236}">
                <a16:creationId xmlns:a16="http://schemas.microsoft.com/office/drawing/2014/main" xmlns="" id="{69C29483-99F7-57EC-56EC-7AAC6859628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6</a:t>
            </a:fld>
            <a:endParaRPr lang="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5DA4BFCD-CF4E-39D7-DED0-9ABA6A61AF6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585" t="67836" r="2988"/>
          <a:stretch/>
        </p:blipFill>
        <p:spPr>
          <a:xfrm rot="5400000" flipH="1" flipV="1">
            <a:off x="-1969747" y="1969755"/>
            <a:ext cx="5143501" cy="120399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93F06946-F89D-05BB-309B-BCBBC1CA19C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l="2665" t="68148" r="3068"/>
          <a:stretch/>
        </p:blipFill>
        <p:spPr>
          <a:xfrm rot="5400000">
            <a:off x="5963390" y="1974574"/>
            <a:ext cx="5143500" cy="1194351"/>
          </a:xfrm>
          <a:prstGeom prst="rect">
            <a:avLst/>
          </a:prstGeom>
        </p:spPr>
      </p:pic>
      <p:sp>
        <p:nvSpPr>
          <p:cNvPr id="8" name="Объект 2">
            <a:extLst>
              <a:ext uri="{FF2B5EF4-FFF2-40B4-BE49-F238E27FC236}">
                <a16:creationId xmlns:a16="http://schemas.microsoft.com/office/drawing/2014/main" xmlns="" id="{13458107-97FE-2887-8BB1-D9734EE7AF77}"/>
              </a:ext>
            </a:extLst>
          </p:cNvPr>
          <p:cNvSpPr txBox="1">
            <a:spLocks/>
          </p:cNvSpPr>
          <p:nvPr/>
        </p:nvSpPr>
        <p:spPr>
          <a:xfrm>
            <a:off x="2066306" y="2571750"/>
            <a:ext cx="5011384" cy="1077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spcAft>
                <a:spcPts val="375"/>
              </a:spcAft>
              <a:buClr>
                <a:srgbClr val="38A1E3"/>
              </a:buClr>
              <a:buFont typeface="Arial" panose="020B0604020202020204" pitchFamily="34" charset="0"/>
              <a:buNone/>
              <a:defRPr sz="1200" b="1">
                <a:solidFill>
                  <a:srgbClr val="00A1E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ctr"/>
            <a:r>
              <a:rPr lang="ru-RU" sz="3200" dirty="0">
                <a:solidFill>
                  <a:srgbClr val="95CEF2"/>
                </a:solidFill>
              </a:rPr>
              <a:t>Благодарю </a:t>
            </a:r>
            <a:br>
              <a:rPr lang="ru-RU" sz="3200" dirty="0">
                <a:solidFill>
                  <a:srgbClr val="95CEF2"/>
                </a:solidFill>
              </a:rPr>
            </a:br>
            <a:r>
              <a:rPr lang="ru-RU" sz="3200" dirty="0">
                <a:solidFill>
                  <a:srgbClr val="95CEF2"/>
                </a:solidFill>
              </a:rPr>
              <a:t>за внимание!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8D02061-A65E-CBBF-901F-E40578FBF05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305175" y="391593"/>
            <a:ext cx="2533650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214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F91E810-258E-CEDB-49DF-4A591EA7B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881C4-E131-7A49-8680-4B58015455EE}" type="slidenum">
              <a:rPr lang="ru-RU" smtClean="0">
                <a:solidFill>
                  <a:srgbClr val="595959"/>
                </a:solidFill>
              </a:rPr>
              <a:pPr/>
              <a:t>7</a:t>
            </a:fld>
            <a:endParaRPr lang="ru-RU">
              <a:solidFill>
                <a:srgbClr val="595959"/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1B15129B-0EE9-2FB6-90FF-703876C70275}"/>
              </a:ext>
            </a:extLst>
          </p:cNvPr>
          <p:cNvSpPr txBox="1">
            <a:spLocks/>
          </p:cNvSpPr>
          <p:nvPr/>
        </p:nvSpPr>
        <p:spPr>
          <a:xfrm>
            <a:off x="2066308" y="2014693"/>
            <a:ext cx="5011384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spcAft>
                <a:spcPts val="375"/>
              </a:spcAft>
              <a:buClr>
                <a:srgbClr val="38A1E3"/>
              </a:buClr>
              <a:buFont typeface="Arial" panose="020B0604020202020204" pitchFamily="34" charset="0"/>
              <a:buNone/>
              <a:defRPr sz="1200" b="1">
                <a:solidFill>
                  <a:srgbClr val="00A1E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ctr"/>
            <a:r>
              <a:rPr lang="ru-RU" sz="2400" dirty="0">
                <a:solidFill>
                  <a:srgbClr val="1D3654"/>
                </a:solidFill>
              </a:rPr>
              <a:t>Дополнительные варианты слайдов</a:t>
            </a:r>
          </a:p>
        </p:txBody>
      </p:sp>
      <p:sp>
        <p:nvSpPr>
          <p:cNvPr id="6" name="Половина рамки 5">
            <a:extLst>
              <a:ext uri="{FF2B5EF4-FFF2-40B4-BE49-F238E27FC236}">
                <a16:creationId xmlns:a16="http://schemas.microsoft.com/office/drawing/2014/main" xmlns="" id="{DCA38E9F-B2E6-39CC-E67F-195001610036}"/>
              </a:ext>
            </a:extLst>
          </p:cNvPr>
          <p:cNvSpPr/>
          <p:nvPr/>
        </p:nvSpPr>
        <p:spPr>
          <a:xfrm rot="13500000">
            <a:off x="3989367" y="2813085"/>
            <a:ext cx="1165266" cy="1165266"/>
          </a:xfrm>
          <a:prstGeom prst="halfFrame">
            <a:avLst>
              <a:gd name="adj1" fmla="val 12683"/>
              <a:gd name="adj2" fmla="val 13509"/>
            </a:avLst>
          </a:prstGeom>
          <a:solidFill>
            <a:srgbClr val="00A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637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Заголовок 2">
            <a:extLst>
              <a:ext uri="{FF2B5EF4-FFF2-40B4-BE49-F238E27FC236}">
                <a16:creationId xmlns:a16="http://schemas.microsoft.com/office/drawing/2014/main" xmlns="" id="{DBCB7D14-F4CC-F991-1997-073FA839CAFE}"/>
              </a:ext>
            </a:extLst>
          </p:cNvPr>
          <p:cNvSpPr txBox="1">
            <a:spLocks/>
          </p:cNvSpPr>
          <p:nvPr/>
        </p:nvSpPr>
        <p:spPr>
          <a:xfrm>
            <a:off x="641917" y="415244"/>
            <a:ext cx="6685983" cy="373949"/>
          </a:xfrm>
          <a:prstGeom prst="rect">
            <a:avLst/>
          </a:prstGeom>
        </p:spPr>
        <p:txBody>
          <a:bodyPr vert="horz" wrap="square" lIns="82296" tIns="41148" rIns="82296" bIns="41148" rtlCol="0" anchor="t">
            <a:spAutoFit/>
          </a:bodyPr>
          <a:lstStyle>
            <a:defPPr>
              <a:defRPr lang="en-US"/>
            </a:defPPr>
            <a:lvl1pPr defTabSz="914377">
              <a:lnSpc>
                <a:spcPct val="90000"/>
              </a:lnSpc>
              <a:buNone/>
              <a:defRPr sz="2800" b="1">
                <a:solidFill>
                  <a:srgbClr val="1D3554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ru-RU" sz="2100" dirty="0"/>
              <a:t>Заголовок</a:t>
            </a:r>
            <a:endParaRPr lang="en-US" sz="2100" dirty="0"/>
          </a:p>
        </p:txBody>
      </p:sp>
      <p:pic>
        <p:nvPicPr>
          <p:cNvPr id="36" name="Google Shape;136;p26">
            <a:extLst>
              <a:ext uri="{FF2B5EF4-FFF2-40B4-BE49-F238E27FC236}">
                <a16:creationId xmlns:a16="http://schemas.microsoft.com/office/drawing/2014/main" xmlns="" id="{9CB23E2D-4FEB-BFFD-833B-3FE7DBB7B14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 bwMode="auto">
          <a:xfrm>
            <a:off x="7487191" y="274866"/>
            <a:ext cx="1211641" cy="51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BE3E383A-7FA4-AB77-9BD4-ADBAF1ABB0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344" t="85982" r="2344"/>
          <a:stretch/>
        </p:blipFill>
        <p:spPr>
          <a:xfrm rot="5400000" flipH="1" flipV="1">
            <a:off x="-2311799" y="2311804"/>
            <a:ext cx="5143500" cy="519896"/>
          </a:xfrm>
          <a:prstGeom prst="rect">
            <a:avLst/>
          </a:prstGeom>
        </p:spPr>
      </p:pic>
      <p:sp>
        <p:nvSpPr>
          <p:cNvPr id="24" name="Text 2">
            <a:extLst>
              <a:ext uri="{FF2B5EF4-FFF2-40B4-BE49-F238E27FC236}">
                <a16:creationId xmlns:a16="http://schemas.microsoft.com/office/drawing/2014/main" xmlns="" id="{BBD2C861-F3EC-1381-4D32-D6047287E9A6}"/>
              </a:ext>
            </a:extLst>
          </p:cNvPr>
          <p:cNvSpPr/>
          <p:nvPr/>
        </p:nvSpPr>
        <p:spPr>
          <a:xfrm>
            <a:off x="641916" y="968905"/>
            <a:ext cx="4887347" cy="298543"/>
          </a:xfrm>
          <a:prstGeom prst="rect">
            <a:avLst/>
          </a:prstGeom>
        </p:spPr>
        <p:txBody>
          <a:bodyPr vert="horz" wrap="square" lIns="82296" tIns="41148" rIns="82296" bIns="41148" rtlCol="0" anchor="t">
            <a:spAutoFit/>
          </a:bodyPr>
          <a:lstStyle/>
          <a:p>
            <a:pPr defTabSz="685783"/>
            <a:r>
              <a:rPr lang="ru-RU" b="1" dirty="0">
                <a:solidFill>
                  <a:srgbClr val="1D3554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rPr>
              <a:t>Подзаголовок</a:t>
            </a:r>
            <a:endParaRPr lang="en-US" b="1" dirty="0">
              <a:solidFill>
                <a:srgbClr val="1D3554"/>
              </a:solidFill>
              <a:latin typeface="Arial Black" panose="020B0604020202020204" pitchFamily="34" charset="0"/>
              <a:ea typeface="+mj-ea"/>
              <a:cs typeface="Arial Black" panose="020B0604020202020204" pitchFamily="34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54BED60D-7B97-33D4-8D2D-7B2FD6399286}"/>
              </a:ext>
            </a:extLst>
          </p:cNvPr>
          <p:cNvGrpSpPr/>
          <p:nvPr/>
        </p:nvGrpSpPr>
        <p:grpSpPr>
          <a:xfrm>
            <a:off x="732796" y="1743973"/>
            <a:ext cx="352454" cy="375482"/>
            <a:chOff x="1662786" y="3373480"/>
            <a:chExt cx="469939" cy="500643"/>
          </a:xfrm>
        </p:grpSpPr>
        <p:sp>
          <p:nvSpPr>
            <p:cNvPr id="26" name="Shape 4">
              <a:extLst>
                <a:ext uri="{FF2B5EF4-FFF2-40B4-BE49-F238E27FC236}">
                  <a16:creationId xmlns:a16="http://schemas.microsoft.com/office/drawing/2014/main" xmlns="" id="{78AD4C74-5595-4542-0A81-ACBB09727802}"/>
                </a:ext>
              </a:extLst>
            </p:cNvPr>
            <p:cNvSpPr/>
            <p:nvPr/>
          </p:nvSpPr>
          <p:spPr>
            <a:xfrm>
              <a:off x="1662786" y="3373480"/>
              <a:ext cx="469939" cy="500643"/>
            </a:xfrm>
            <a:prstGeom prst="roundRect">
              <a:avLst>
                <a:gd name="adj" fmla="val 18668"/>
              </a:avLst>
            </a:prstGeom>
            <a:solidFill>
              <a:srgbClr val="00A2E4"/>
            </a:solidFill>
            <a:ln w="7620">
              <a:noFill/>
              <a:prstDash val="solid"/>
            </a:ln>
          </p:spPr>
        </p:sp>
        <p:sp>
          <p:nvSpPr>
            <p:cNvPr id="27" name="Text 5">
              <a:extLst>
                <a:ext uri="{FF2B5EF4-FFF2-40B4-BE49-F238E27FC236}">
                  <a16:creationId xmlns:a16="http://schemas.microsoft.com/office/drawing/2014/main" xmlns="" id="{DB2D0432-E386-43BC-F6E4-C886DC7F8359}"/>
                </a:ext>
              </a:extLst>
            </p:cNvPr>
            <p:cNvSpPr/>
            <p:nvPr/>
          </p:nvSpPr>
          <p:spPr>
            <a:xfrm>
              <a:off x="1828982" y="3482736"/>
              <a:ext cx="145841" cy="2735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613"/>
                </a:lnSpc>
              </a:pPr>
              <a:r>
                <a:rPr lang="en-US" sz="1500" dirty="0">
                  <a:solidFill>
                    <a:schemeClr val="bg1"/>
                  </a:solidFill>
                  <a:latin typeface="Arial" panose="020B0604020202020204" pitchFamily="34" charset="0"/>
                  <a:ea typeface="Kanit Light" pitchFamily="34" charset="-122"/>
                  <a:cs typeface="Arial" panose="020B0604020202020204" pitchFamily="34" charset="0"/>
                </a:rPr>
                <a:t>1</a:t>
              </a:r>
              <a:endPara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Text 6">
            <a:extLst>
              <a:ext uri="{FF2B5EF4-FFF2-40B4-BE49-F238E27FC236}">
                <a16:creationId xmlns:a16="http://schemas.microsoft.com/office/drawing/2014/main" xmlns="" id="{2D31174C-D1DB-7963-7BF5-0821A0B77010}"/>
              </a:ext>
            </a:extLst>
          </p:cNvPr>
          <p:cNvSpPr/>
          <p:nvPr/>
        </p:nvSpPr>
        <p:spPr>
          <a:xfrm>
            <a:off x="1228231" y="1744541"/>
            <a:ext cx="3162671" cy="1889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75"/>
              </a:lnSpc>
            </a:pPr>
            <a:r>
              <a:rPr lang="ru-RU" sz="1200" b="1" dirty="0">
                <a:solidFill>
                  <a:srgbClr val="1D3554"/>
                </a:solidFill>
                <a:latin typeface="Arial" panose="020B0604020202020204" pitchFamily="34" charset="0"/>
                <a:ea typeface="Martel Sans" pitchFamily="34" charset="-122"/>
                <a:cs typeface="Arial" panose="020B0604020202020204" pitchFamily="34" charset="0"/>
              </a:rPr>
              <a:t>Текст</a:t>
            </a:r>
            <a:endParaRPr lang="en-US" sz="1200" b="1" dirty="0">
              <a:solidFill>
                <a:srgbClr val="1D3554"/>
              </a:solidFill>
              <a:latin typeface="Arial" panose="020B0604020202020204" pitchFamily="34" charset="0"/>
              <a:ea typeface="Martel Sans" pitchFamily="34" charset="-122"/>
              <a:cs typeface="Arial" panose="020B0604020202020204" pitchFamily="34" charset="0"/>
            </a:endParaRPr>
          </a:p>
        </p:txBody>
      </p:sp>
      <p:sp>
        <p:nvSpPr>
          <p:cNvPr id="29" name="Text 7">
            <a:extLst>
              <a:ext uri="{FF2B5EF4-FFF2-40B4-BE49-F238E27FC236}">
                <a16:creationId xmlns:a16="http://schemas.microsoft.com/office/drawing/2014/main" xmlns="" id="{6E1AC57D-5B1D-ECA3-ED32-FE3B731623CD}"/>
              </a:ext>
            </a:extLst>
          </p:cNvPr>
          <p:cNvSpPr/>
          <p:nvPr/>
        </p:nvSpPr>
        <p:spPr>
          <a:xfrm>
            <a:off x="1226644" y="1992619"/>
            <a:ext cx="3345356" cy="161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ru-RU" sz="1050" dirty="0">
                <a:solidFill>
                  <a:srgbClr val="1D3554"/>
                </a:solidFill>
                <a:latin typeface="Arial" panose="020B0604020202020204" pitchFamily="34" charset="0"/>
                <a:ea typeface="Martel Sans" pitchFamily="34" charset="-122"/>
                <a:cs typeface="Arial" panose="020B0604020202020204" pitchFamily="34" charset="0"/>
              </a:rPr>
              <a:t>Текст</a:t>
            </a:r>
            <a:endParaRPr lang="en-US" sz="1050" dirty="0">
              <a:solidFill>
                <a:srgbClr val="1D3554"/>
              </a:solidFill>
              <a:latin typeface="Arial" panose="020B0604020202020204" pitchFamily="34" charset="0"/>
              <a:ea typeface="Martel Sans" pitchFamily="34" charset="-122"/>
              <a:cs typeface="Arial" panose="020B0604020202020204" pitchFamily="34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4EB513AE-9712-A128-6A40-560858489670}"/>
              </a:ext>
            </a:extLst>
          </p:cNvPr>
          <p:cNvGrpSpPr/>
          <p:nvPr/>
        </p:nvGrpSpPr>
        <p:grpSpPr>
          <a:xfrm>
            <a:off x="731210" y="2716217"/>
            <a:ext cx="352454" cy="375482"/>
            <a:chOff x="1662786" y="3373480"/>
            <a:chExt cx="469939" cy="500643"/>
          </a:xfrm>
        </p:grpSpPr>
        <p:sp>
          <p:nvSpPr>
            <p:cNvPr id="6" name="Shape 4">
              <a:extLst>
                <a:ext uri="{FF2B5EF4-FFF2-40B4-BE49-F238E27FC236}">
                  <a16:creationId xmlns:a16="http://schemas.microsoft.com/office/drawing/2014/main" xmlns="" id="{0B3880D0-0ED9-9817-B6C6-2E82C5E2AB65}"/>
                </a:ext>
              </a:extLst>
            </p:cNvPr>
            <p:cNvSpPr/>
            <p:nvPr/>
          </p:nvSpPr>
          <p:spPr>
            <a:xfrm>
              <a:off x="1662786" y="3373480"/>
              <a:ext cx="469939" cy="500643"/>
            </a:xfrm>
            <a:prstGeom prst="roundRect">
              <a:avLst>
                <a:gd name="adj" fmla="val 18668"/>
              </a:avLst>
            </a:prstGeom>
            <a:solidFill>
              <a:srgbClr val="00A2E4"/>
            </a:solidFill>
            <a:ln w="7620">
              <a:noFill/>
              <a:prstDash val="solid"/>
            </a:ln>
          </p:spPr>
        </p:sp>
        <p:sp>
          <p:nvSpPr>
            <p:cNvPr id="7" name="Text 5">
              <a:extLst>
                <a:ext uri="{FF2B5EF4-FFF2-40B4-BE49-F238E27FC236}">
                  <a16:creationId xmlns:a16="http://schemas.microsoft.com/office/drawing/2014/main" xmlns="" id="{E8DC0E2A-0879-6501-4400-96F4971BC2D5}"/>
                </a:ext>
              </a:extLst>
            </p:cNvPr>
            <p:cNvSpPr/>
            <p:nvPr/>
          </p:nvSpPr>
          <p:spPr>
            <a:xfrm>
              <a:off x="1828982" y="3482736"/>
              <a:ext cx="145841" cy="2735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613"/>
                </a:lnSpc>
              </a:pPr>
              <a:r>
                <a:rPr lang="ru-RU" sz="1500" dirty="0">
                  <a:solidFill>
                    <a:schemeClr val="bg1"/>
                  </a:solidFill>
                  <a:latin typeface="Arial" panose="020B0604020202020204" pitchFamily="34" charset="0"/>
                  <a:ea typeface="Kanit Light" pitchFamily="34" charset="-122"/>
                  <a:cs typeface="Arial" panose="020B0604020202020204" pitchFamily="34" charset="0"/>
                </a:rPr>
                <a:t>2</a:t>
              </a:r>
              <a:endPara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Text 6">
            <a:extLst>
              <a:ext uri="{FF2B5EF4-FFF2-40B4-BE49-F238E27FC236}">
                <a16:creationId xmlns:a16="http://schemas.microsoft.com/office/drawing/2014/main" xmlns="" id="{2BE3EEAF-A78F-EAB4-3EBD-A5BC786A0E1C}"/>
              </a:ext>
            </a:extLst>
          </p:cNvPr>
          <p:cNvSpPr/>
          <p:nvPr/>
        </p:nvSpPr>
        <p:spPr>
          <a:xfrm>
            <a:off x="1226645" y="2715900"/>
            <a:ext cx="3028274" cy="1889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75"/>
              </a:lnSpc>
            </a:pPr>
            <a:r>
              <a:rPr lang="ru-RU" sz="1200" b="1" dirty="0">
                <a:solidFill>
                  <a:srgbClr val="1D3554"/>
                </a:solidFill>
                <a:latin typeface="Arial" panose="020B0604020202020204" pitchFamily="34" charset="0"/>
                <a:ea typeface="Martel Sans" pitchFamily="34" charset="-122"/>
                <a:cs typeface="Arial" panose="020B0604020202020204" pitchFamily="34" charset="0"/>
              </a:rPr>
              <a:t>Текст</a:t>
            </a:r>
            <a:endParaRPr lang="en-US" sz="1200" b="1" dirty="0">
              <a:solidFill>
                <a:srgbClr val="1D3554"/>
              </a:solidFill>
              <a:latin typeface="Arial" panose="020B0604020202020204" pitchFamily="34" charset="0"/>
              <a:ea typeface="Martel Sans" pitchFamily="34" charset="-122"/>
              <a:cs typeface="Arial" panose="020B0604020202020204" pitchFamily="34" charset="0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xmlns="" id="{048E1FD1-BDEE-0A21-E28B-1623ACA417F3}"/>
              </a:ext>
            </a:extLst>
          </p:cNvPr>
          <p:cNvSpPr/>
          <p:nvPr/>
        </p:nvSpPr>
        <p:spPr>
          <a:xfrm>
            <a:off x="1225059" y="2972396"/>
            <a:ext cx="2950502" cy="161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ru-RU" sz="1050" dirty="0">
                <a:solidFill>
                  <a:srgbClr val="1D3554"/>
                </a:solidFill>
                <a:latin typeface="Arial" panose="020B0604020202020204" pitchFamily="34" charset="0"/>
                <a:ea typeface="Martel Sans" pitchFamily="34" charset="-122"/>
                <a:cs typeface="Arial" panose="020B0604020202020204" pitchFamily="34" charset="0"/>
              </a:rPr>
              <a:t>Текст</a:t>
            </a:r>
            <a:endParaRPr lang="en-US" sz="1050" dirty="0">
              <a:solidFill>
                <a:srgbClr val="1D3554"/>
              </a:solidFill>
              <a:latin typeface="Arial" panose="020B0604020202020204" pitchFamily="34" charset="0"/>
              <a:ea typeface="Martel Sans" pitchFamily="34" charset="-122"/>
              <a:cs typeface="Arial" panose="020B0604020202020204" pitchFamily="34" charset="0"/>
            </a:endParaRP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A5E9491F-352D-A845-C9C1-9BE9433C24D9}"/>
              </a:ext>
            </a:extLst>
          </p:cNvPr>
          <p:cNvGrpSpPr/>
          <p:nvPr/>
        </p:nvGrpSpPr>
        <p:grpSpPr>
          <a:xfrm>
            <a:off x="731210" y="3680475"/>
            <a:ext cx="352454" cy="375482"/>
            <a:chOff x="1662786" y="3373480"/>
            <a:chExt cx="469939" cy="500643"/>
          </a:xfrm>
        </p:grpSpPr>
        <p:sp>
          <p:nvSpPr>
            <p:cNvPr id="15" name="Shape 4">
              <a:extLst>
                <a:ext uri="{FF2B5EF4-FFF2-40B4-BE49-F238E27FC236}">
                  <a16:creationId xmlns:a16="http://schemas.microsoft.com/office/drawing/2014/main" xmlns="" id="{A8A764A6-6307-9FD6-7FAB-E5AB5D2ABD9E}"/>
                </a:ext>
              </a:extLst>
            </p:cNvPr>
            <p:cNvSpPr/>
            <p:nvPr/>
          </p:nvSpPr>
          <p:spPr>
            <a:xfrm>
              <a:off x="1662786" y="3373480"/>
              <a:ext cx="469939" cy="500643"/>
            </a:xfrm>
            <a:prstGeom prst="roundRect">
              <a:avLst>
                <a:gd name="adj" fmla="val 18668"/>
              </a:avLst>
            </a:prstGeom>
            <a:solidFill>
              <a:srgbClr val="00A2E4"/>
            </a:solidFill>
            <a:ln w="7620">
              <a:noFill/>
              <a:prstDash val="solid"/>
            </a:ln>
          </p:spPr>
        </p:sp>
        <p:sp>
          <p:nvSpPr>
            <p:cNvPr id="16" name="Text 5">
              <a:extLst>
                <a:ext uri="{FF2B5EF4-FFF2-40B4-BE49-F238E27FC236}">
                  <a16:creationId xmlns:a16="http://schemas.microsoft.com/office/drawing/2014/main" xmlns="" id="{91A61EC5-4348-6D64-AAD0-742386E1E751}"/>
                </a:ext>
              </a:extLst>
            </p:cNvPr>
            <p:cNvSpPr/>
            <p:nvPr/>
          </p:nvSpPr>
          <p:spPr>
            <a:xfrm>
              <a:off x="1828982" y="3482736"/>
              <a:ext cx="145841" cy="2735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613"/>
                </a:lnSpc>
              </a:pPr>
              <a:r>
                <a:rPr lang="ru-RU" sz="1500" dirty="0">
                  <a:solidFill>
                    <a:schemeClr val="bg1"/>
                  </a:solidFill>
                  <a:latin typeface="Arial" panose="020B0604020202020204" pitchFamily="34" charset="0"/>
                  <a:ea typeface="Kanit Light" pitchFamily="34" charset="-122"/>
                  <a:cs typeface="Arial" panose="020B0604020202020204" pitchFamily="34" charset="0"/>
                </a:rPr>
                <a:t>3</a:t>
              </a:r>
              <a:endPara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Text 6">
            <a:extLst>
              <a:ext uri="{FF2B5EF4-FFF2-40B4-BE49-F238E27FC236}">
                <a16:creationId xmlns:a16="http://schemas.microsoft.com/office/drawing/2014/main" xmlns="" id="{903C0F0D-9F64-F0B3-DB66-D2965724ADC0}"/>
              </a:ext>
            </a:extLst>
          </p:cNvPr>
          <p:cNvSpPr/>
          <p:nvPr/>
        </p:nvSpPr>
        <p:spPr>
          <a:xfrm>
            <a:off x="1226645" y="3679707"/>
            <a:ext cx="3662367" cy="1889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75"/>
              </a:lnSpc>
            </a:pPr>
            <a:r>
              <a:rPr lang="ru-RU" sz="1200" b="1" dirty="0">
                <a:solidFill>
                  <a:srgbClr val="1D3554"/>
                </a:solidFill>
                <a:latin typeface="Arial" panose="020B0604020202020204" pitchFamily="34" charset="0"/>
                <a:ea typeface="Martel Sans" pitchFamily="34" charset="-122"/>
                <a:cs typeface="Arial" panose="020B0604020202020204" pitchFamily="34" charset="0"/>
              </a:rPr>
              <a:t>Текст</a:t>
            </a:r>
            <a:endParaRPr lang="en-US" sz="1200" b="1" dirty="0">
              <a:solidFill>
                <a:srgbClr val="1D3554"/>
              </a:solidFill>
              <a:latin typeface="Arial" panose="020B0604020202020204" pitchFamily="34" charset="0"/>
              <a:ea typeface="Martel Sans" pitchFamily="34" charset="-122"/>
              <a:cs typeface="Arial" panose="020B0604020202020204" pitchFamily="34" charset="0"/>
            </a:endParaRPr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xmlns="" id="{B67A89E1-FADC-E424-4947-7BFC774B6A6F}"/>
              </a:ext>
            </a:extLst>
          </p:cNvPr>
          <p:cNvSpPr/>
          <p:nvPr/>
        </p:nvSpPr>
        <p:spPr>
          <a:xfrm>
            <a:off x="1225059" y="3937602"/>
            <a:ext cx="2798228" cy="161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ru-RU" sz="1050" dirty="0">
                <a:solidFill>
                  <a:srgbClr val="1D3554"/>
                </a:solidFill>
                <a:latin typeface="Arial" panose="020B0604020202020204" pitchFamily="34" charset="0"/>
                <a:ea typeface="Martel Sans" pitchFamily="34" charset="-122"/>
                <a:cs typeface="Arial" panose="020B0604020202020204" pitchFamily="34" charset="0"/>
              </a:rPr>
              <a:t>Текст</a:t>
            </a:r>
            <a:endParaRPr lang="en-US" sz="1050" dirty="0">
              <a:solidFill>
                <a:srgbClr val="1D3554"/>
              </a:solidFill>
              <a:latin typeface="Arial" panose="020B0604020202020204" pitchFamily="34" charset="0"/>
              <a:ea typeface="Martel Sans" pitchFamily="34" charset="-122"/>
              <a:cs typeface="Arial" panose="020B0604020202020204" pitchFamily="34" charset="0"/>
            </a:endParaRPr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xmlns="" id="{60EEB580-E555-98E9-54B5-079B8CF6AB4B}"/>
              </a:ext>
            </a:extLst>
          </p:cNvPr>
          <p:cNvGrpSpPr/>
          <p:nvPr/>
        </p:nvGrpSpPr>
        <p:grpSpPr>
          <a:xfrm>
            <a:off x="4890669" y="1743973"/>
            <a:ext cx="352454" cy="375482"/>
            <a:chOff x="1662786" y="3373480"/>
            <a:chExt cx="469939" cy="500643"/>
          </a:xfrm>
        </p:grpSpPr>
        <p:sp>
          <p:nvSpPr>
            <p:cNvPr id="51" name="Shape 4">
              <a:extLst>
                <a:ext uri="{FF2B5EF4-FFF2-40B4-BE49-F238E27FC236}">
                  <a16:creationId xmlns:a16="http://schemas.microsoft.com/office/drawing/2014/main" xmlns="" id="{FBB25D0C-CB4E-8A07-A407-2264D2D18D94}"/>
                </a:ext>
              </a:extLst>
            </p:cNvPr>
            <p:cNvSpPr/>
            <p:nvPr/>
          </p:nvSpPr>
          <p:spPr>
            <a:xfrm>
              <a:off x="1662786" y="3373480"/>
              <a:ext cx="469939" cy="500643"/>
            </a:xfrm>
            <a:prstGeom prst="roundRect">
              <a:avLst>
                <a:gd name="adj" fmla="val 18668"/>
              </a:avLst>
            </a:prstGeom>
            <a:solidFill>
              <a:srgbClr val="00A2E4"/>
            </a:solidFill>
            <a:ln w="7620">
              <a:noFill/>
              <a:prstDash val="solid"/>
            </a:ln>
          </p:spPr>
        </p:sp>
        <p:sp>
          <p:nvSpPr>
            <p:cNvPr id="52" name="Text 5">
              <a:extLst>
                <a:ext uri="{FF2B5EF4-FFF2-40B4-BE49-F238E27FC236}">
                  <a16:creationId xmlns:a16="http://schemas.microsoft.com/office/drawing/2014/main" xmlns="" id="{4C5CF9AE-9E4D-9A7F-31A0-CE2A37185555}"/>
                </a:ext>
              </a:extLst>
            </p:cNvPr>
            <p:cNvSpPr/>
            <p:nvPr/>
          </p:nvSpPr>
          <p:spPr>
            <a:xfrm>
              <a:off x="1828982" y="3482736"/>
              <a:ext cx="145841" cy="2735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613"/>
                </a:lnSpc>
              </a:pPr>
              <a:r>
                <a:rPr lang="ru-RU" sz="1500" dirty="0">
                  <a:solidFill>
                    <a:schemeClr val="bg1"/>
                  </a:solidFill>
                  <a:latin typeface="Arial" panose="020B0604020202020204" pitchFamily="34" charset="0"/>
                  <a:ea typeface="Kanit Light" pitchFamily="34" charset="-122"/>
                  <a:cs typeface="Arial" panose="020B0604020202020204" pitchFamily="34" charset="0"/>
                </a:rPr>
                <a:t>4</a:t>
              </a:r>
              <a:endPara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3" name="Text 6">
            <a:extLst>
              <a:ext uri="{FF2B5EF4-FFF2-40B4-BE49-F238E27FC236}">
                <a16:creationId xmlns:a16="http://schemas.microsoft.com/office/drawing/2014/main" xmlns="" id="{A25FC77E-3F43-FCBF-C5A5-01BFD84B9FD6}"/>
              </a:ext>
            </a:extLst>
          </p:cNvPr>
          <p:cNvSpPr/>
          <p:nvPr/>
        </p:nvSpPr>
        <p:spPr>
          <a:xfrm>
            <a:off x="5386103" y="1744541"/>
            <a:ext cx="3162671" cy="1889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75"/>
              </a:lnSpc>
            </a:pPr>
            <a:r>
              <a:rPr lang="ru-RU" sz="1200" b="1" dirty="0">
                <a:solidFill>
                  <a:srgbClr val="1D3554"/>
                </a:solidFill>
                <a:latin typeface="Arial" panose="020B0604020202020204" pitchFamily="34" charset="0"/>
                <a:ea typeface="Martel Sans" pitchFamily="34" charset="-122"/>
                <a:cs typeface="Arial" panose="020B0604020202020204" pitchFamily="34" charset="0"/>
              </a:rPr>
              <a:t>Текст</a:t>
            </a:r>
            <a:endParaRPr lang="en-US" sz="1200" b="1" dirty="0">
              <a:solidFill>
                <a:srgbClr val="1D3554"/>
              </a:solidFill>
              <a:latin typeface="Arial" panose="020B0604020202020204" pitchFamily="34" charset="0"/>
              <a:ea typeface="Martel Sans" pitchFamily="34" charset="-122"/>
              <a:cs typeface="Arial" panose="020B0604020202020204" pitchFamily="34" charset="0"/>
            </a:endParaRPr>
          </a:p>
        </p:txBody>
      </p:sp>
      <p:sp>
        <p:nvSpPr>
          <p:cNvPr id="60" name="Text 7">
            <a:extLst>
              <a:ext uri="{FF2B5EF4-FFF2-40B4-BE49-F238E27FC236}">
                <a16:creationId xmlns:a16="http://schemas.microsoft.com/office/drawing/2014/main" xmlns="" id="{2A1A81C6-789C-CA5A-7A6D-9F001FF477E2}"/>
              </a:ext>
            </a:extLst>
          </p:cNvPr>
          <p:cNvSpPr/>
          <p:nvPr/>
        </p:nvSpPr>
        <p:spPr>
          <a:xfrm>
            <a:off x="5384517" y="1992620"/>
            <a:ext cx="2950501" cy="161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ru-RU" sz="1050" dirty="0">
                <a:solidFill>
                  <a:srgbClr val="1D3554"/>
                </a:solidFill>
                <a:latin typeface="Arial" panose="020B0604020202020204" pitchFamily="34" charset="0"/>
                <a:ea typeface="Martel Sans" pitchFamily="34" charset="-122"/>
                <a:cs typeface="Arial" panose="020B0604020202020204" pitchFamily="34" charset="0"/>
              </a:rPr>
              <a:t>Текст</a:t>
            </a:r>
            <a:endParaRPr lang="en-US" sz="1050" dirty="0">
              <a:solidFill>
                <a:srgbClr val="1D3554"/>
              </a:solidFill>
              <a:latin typeface="Arial" panose="020B0604020202020204" pitchFamily="34" charset="0"/>
              <a:ea typeface="Martel Sans" pitchFamily="34" charset="-122"/>
              <a:cs typeface="Arial" panose="020B0604020202020204" pitchFamily="34" charset="0"/>
            </a:endParaRPr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xmlns="" id="{2BA6E789-B0B3-49D2-F643-8F2DB044DF4D}"/>
              </a:ext>
            </a:extLst>
          </p:cNvPr>
          <p:cNvGrpSpPr/>
          <p:nvPr/>
        </p:nvGrpSpPr>
        <p:grpSpPr>
          <a:xfrm>
            <a:off x="4889083" y="2716217"/>
            <a:ext cx="352454" cy="375482"/>
            <a:chOff x="1662786" y="3373480"/>
            <a:chExt cx="469939" cy="500643"/>
          </a:xfrm>
        </p:grpSpPr>
        <p:sp>
          <p:nvSpPr>
            <p:cNvPr id="65" name="Shape 4">
              <a:extLst>
                <a:ext uri="{FF2B5EF4-FFF2-40B4-BE49-F238E27FC236}">
                  <a16:creationId xmlns:a16="http://schemas.microsoft.com/office/drawing/2014/main" xmlns="" id="{0AC3AB32-A000-63A1-E6E3-3DAB1EED7B87}"/>
                </a:ext>
              </a:extLst>
            </p:cNvPr>
            <p:cNvSpPr/>
            <p:nvPr/>
          </p:nvSpPr>
          <p:spPr>
            <a:xfrm>
              <a:off x="1662786" y="3373480"/>
              <a:ext cx="469939" cy="500643"/>
            </a:xfrm>
            <a:prstGeom prst="roundRect">
              <a:avLst>
                <a:gd name="adj" fmla="val 18668"/>
              </a:avLst>
            </a:prstGeom>
            <a:solidFill>
              <a:srgbClr val="00A2E4"/>
            </a:solidFill>
            <a:ln w="7620">
              <a:noFill/>
              <a:prstDash val="solid"/>
            </a:ln>
          </p:spPr>
        </p:sp>
        <p:sp>
          <p:nvSpPr>
            <p:cNvPr id="66" name="Text 5">
              <a:extLst>
                <a:ext uri="{FF2B5EF4-FFF2-40B4-BE49-F238E27FC236}">
                  <a16:creationId xmlns:a16="http://schemas.microsoft.com/office/drawing/2014/main" xmlns="" id="{DDD1A8C0-F9B5-0645-FB62-FE1710938C93}"/>
                </a:ext>
              </a:extLst>
            </p:cNvPr>
            <p:cNvSpPr/>
            <p:nvPr/>
          </p:nvSpPr>
          <p:spPr>
            <a:xfrm>
              <a:off x="1828982" y="3482736"/>
              <a:ext cx="145841" cy="2735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613"/>
                </a:lnSpc>
              </a:pPr>
              <a:r>
                <a:rPr lang="ru-RU" sz="1500" dirty="0">
                  <a:solidFill>
                    <a:schemeClr val="bg1"/>
                  </a:solidFill>
                  <a:latin typeface="Arial" panose="020B0604020202020204" pitchFamily="34" charset="0"/>
                  <a:ea typeface="Kanit Light" pitchFamily="34" charset="-122"/>
                  <a:cs typeface="Arial" panose="020B0604020202020204" pitchFamily="34" charset="0"/>
                </a:rPr>
                <a:t>5</a:t>
              </a:r>
              <a:endPara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7" name="Text 6">
            <a:extLst>
              <a:ext uri="{FF2B5EF4-FFF2-40B4-BE49-F238E27FC236}">
                <a16:creationId xmlns:a16="http://schemas.microsoft.com/office/drawing/2014/main" xmlns="" id="{E0B04E04-E9E0-1536-76ED-75C36200F43A}"/>
              </a:ext>
            </a:extLst>
          </p:cNvPr>
          <p:cNvSpPr/>
          <p:nvPr/>
        </p:nvSpPr>
        <p:spPr>
          <a:xfrm>
            <a:off x="5384518" y="2715900"/>
            <a:ext cx="3028274" cy="1889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75"/>
              </a:lnSpc>
            </a:pPr>
            <a:r>
              <a:rPr lang="ru-RU" sz="1200" b="1" dirty="0">
                <a:solidFill>
                  <a:srgbClr val="1D3554"/>
                </a:solidFill>
                <a:latin typeface="Arial" panose="020B0604020202020204" pitchFamily="34" charset="0"/>
                <a:ea typeface="Martel Sans" pitchFamily="34" charset="-122"/>
                <a:cs typeface="Arial" panose="020B0604020202020204" pitchFamily="34" charset="0"/>
              </a:rPr>
              <a:t>Текст</a:t>
            </a:r>
            <a:endParaRPr lang="en-US" sz="1200" b="1" dirty="0">
              <a:solidFill>
                <a:srgbClr val="1D3554"/>
              </a:solidFill>
              <a:latin typeface="Arial" panose="020B0604020202020204" pitchFamily="34" charset="0"/>
              <a:ea typeface="Martel Sans" pitchFamily="34" charset="-122"/>
              <a:cs typeface="Arial" panose="020B0604020202020204" pitchFamily="34" charset="0"/>
            </a:endParaRPr>
          </a:p>
        </p:txBody>
      </p:sp>
      <p:sp>
        <p:nvSpPr>
          <p:cNvPr id="68" name="Text 7">
            <a:extLst>
              <a:ext uri="{FF2B5EF4-FFF2-40B4-BE49-F238E27FC236}">
                <a16:creationId xmlns:a16="http://schemas.microsoft.com/office/drawing/2014/main" xmlns="" id="{B9578BD4-46BF-25E5-0D8C-AFB01CE5880B}"/>
              </a:ext>
            </a:extLst>
          </p:cNvPr>
          <p:cNvSpPr/>
          <p:nvPr/>
        </p:nvSpPr>
        <p:spPr>
          <a:xfrm>
            <a:off x="5382931" y="2972396"/>
            <a:ext cx="2784323" cy="161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ru-RU" sz="1050" dirty="0">
                <a:solidFill>
                  <a:srgbClr val="1D3554"/>
                </a:solidFill>
                <a:latin typeface="Arial" panose="020B0604020202020204" pitchFamily="34" charset="0"/>
                <a:ea typeface="Martel Sans" pitchFamily="34" charset="-122"/>
                <a:cs typeface="Arial" panose="020B0604020202020204" pitchFamily="34" charset="0"/>
              </a:rPr>
              <a:t>Текст</a:t>
            </a:r>
            <a:endParaRPr lang="en-US" sz="1050" dirty="0">
              <a:solidFill>
                <a:srgbClr val="1D3554"/>
              </a:solidFill>
              <a:latin typeface="Arial" panose="020B0604020202020204" pitchFamily="34" charset="0"/>
              <a:ea typeface="Martel Sans" pitchFamily="34" charset="-122"/>
              <a:cs typeface="Arial" panose="020B0604020202020204" pitchFamily="34" charset="0"/>
            </a:endParaRPr>
          </a:p>
        </p:txBody>
      </p: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xmlns="" id="{569E3A33-A47E-1467-14A4-20F45D07D41C}"/>
              </a:ext>
            </a:extLst>
          </p:cNvPr>
          <p:cNvGrpSpPr/>
          <p:nvPr/>
        </p:nvGrpSpPr>
        <p:grpSpPr>
          <a:xfrm>
            <a:off x="4889083" y="3680475"/>
            <a:ext cx="352454" cy="375482"/>
            <a:chOff x="1662786" y="3373480"/>
            <a:chExt cx="469939" cy="500643"/>
          </a:xfrm>
        </p:grpSpPr>
        <p:sp>
          <p:nvSpPr>
            <p:cNvPr id="70" name="Shape 4">
              <a:extLst>
                <a:ext uri="{FF2B5EF4-FFF2-40B4-BE49-F238E27FC236}">
                  <a16:creationId xmlns:a16="http://schemas.microsoft.com/office/drawing/2014/main" xmlns="" id="{86E03582-D182-5343-042B-CFBB55B8174E}"/>
                </a:ext>
              </a:extLst>
            </p:cNvPr>
            <p:cNvSpPr/>
            <p:nvPr/>
          </p:nvSpPr>
          <p:spPr>
            <a:xfrm>
              <a:off x="1662786" y="3373480"/>
              <a:ext cx="469939" cy="500643"/>
            </a:xfrm>
            <a:prstGeom prst="roundRect">
              <a:avLst>
                <a:gd name="adj" fmla="val 18668"/>
              </a:avLst>
            </a:prstGeom>
            <a:solidFill>
              <a:srgbClr val="00A2E4"/>
            </a:solidFill>
            <a:ln w="7620">
              <a:noFill/>
              <a:prstDash val="solid"/>
            </a:ln>
          </p:spPr>
        </p:sp>
        <p:sp>
          <p:nvSpPr>
            <p:cNvPr id="71" name="Text 5">
              <a:extLst>
                <a:ext uri="{FF2B5EF4-FFF2-40B4-BE49-F238E27FC236}">
                  <a16:creationId xmlns:a16="http://schemas.microsoft.com/office/drawing/2014/main" xmlns="" id="{52BD803A-1B33-A352-49EA-F7EF2974EA7B}"/>
                </a:ext>
              </a:extLst>
            </p:cNvPr>
            <p:cNvSpPr/>
            <p:nvPr/>
          </p:nvSpPr>
          <p:spPr>
            <a:xfrm>
              <a:off x="1828982" y="3482736"/>
              <a:ext cx="145841" cy="2735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613"/>
                </a:lnSpc>
              </a:pPr>
              <a:r>
                <a:rPr lang="ru-RU" sz="1500" dirty="0">
                  <a:solidFill>
                    <a:schemeClr val="bg1"/>
                  </a:solidFill>
                  <a:latin typeface="Arial" panose="020B0604020202020204" pitchFamily="34" charset="0"/>
                  <a:ea typeface="Kanit Light" pitchFamily="34" charset="-122"/>
                  <a:cs typeface="Arial" panose="020B0604020202020204" pitchFamily="34" charset="0"/>
                </a:rPr>
                <a:t>6</a:t>
              </a:r>
              <a:endPara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2" name="Text 6">
            <a:extLst>
              <a:ext uri="{FF2B5EF4-FFF2-40B4-BE49-F238E27FC236}">
                <a16:creationId xmlns:a16="http://schemas.microsoft.com/office/drawing/2014/main" xmlns="" id="{55EFD82D-4ADE-D2AA-AFBE-CBACAAA175DB}"/>
              </a:ext>
            </a:extLst>
          </p:cNvPr>
          <p:cNvSpPr/>
          <p:nvPr/>
        </p:nvSpPr>
        <p:spPr>
          <a:xfrm>
            <a:off x="5384517" y="3679707"/>
            <a:ext cx="3164257" cy="1889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75"/>
              </a:lnSpc>
            </a:pPr>
            <a:r>
              <a:rPr lang="ru-RU" sz="1200" b="1" dirty="0">
                <a:solidFill>
                  <a:srgbClr val="1D3554"/>
                </a:solidFill>
                <a:latin typeface="Arial" panose="020B0604020202020204" pitchFamily="34" charset="0"/>
                <a:ea typeface="Martel Sans" pitchFamily="34" charset="-122"/>
                <a:cs typeface="Arial" panose="020B0604020202020204" pitchFamily="34" charset="0"/>
              </a:rPr>
              <a:t>Текст</a:t>
            </a:r>
            <a:endParaRPr lang="en-US" sz="1200" b="1" dirty="0">
              <a:solidFill>
                <a:srgbClr val="1D3554"/>
              </a:solidFill>
              <a:latin typeface="Arial" panose="020B0604020202020204" pitchFamily="34" charset="0"/>
              <a:ea typeface="Martel Sans" pitchFamily="34" charset="-122"/>
              <a:cs typeface="Arial" panose="020B0604020202020204" pitchFamily="34" charset="0"/>
            </a:endParaRPr>
          </a:p>
        </p:txBody>
      </p:sp>
      <p:sp>
        <p:nvSpPr>
          <p:cNvPr id="73" name="Text 7">
            <a:extLst>
              <a:ext uri="{FF2B5EF4-FFF2-40B4-BE49-F238E27FC236}">
                <a16:creationId xmlns:a16="http://schemas.microsoft.com/office/drawing/2014/main" xmlns="" id="{8002A4AC-FB92-8C78-CB43-66D6EC33876D}"/>
              </a:ext>
            </a:extLst>
          </p:cNvPr>
          <p:cNvSpPr/>
          <p:nvPr/>
        </p:nvSpPr>
        <p:spPr>
          <a:xfrm>
            <a:off x="5382931" y="3937602"/>
            <a:ext cx="2784323" cy="161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ru-RU" sz="1050" dirty="0">
                <a:solidFill>
                  <a:srgbClr val="1D3554"/>
                </a:solidFill>
                <a:latin typeface="Arial" panose="020B0604020202020204" pitchFamily="34" charset="0"/>
                <a:ea typeface="Martel Sans" pitchFamily="34" charset="-122"/>
                <a:cs typeface="Arial" panose="020B0604020202020204" pitchFamily="34" charset="0"/>
              </a:rPr>
              <a:t>Текст</a:t>
            </a:r>
            <a:endParaRPr lang="en-US" sz="1050" dirty="0">
              <a:solidFill>
                <a:srgbClr val="1D3554"/>
              </a:solidFill>
              <a:latin typeface="Arial" panose="020B0604020202020204" pitchFamily="34" charset="0"/>
              <a:ea typeface="Martel Sans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061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">
            <a:extLst>
              <a:ext uri="{FF2B5EF4-FFF2-40B4-BE49-F238E27FC236}">
                <a16:creationId xmlns:a16="http://schemas.microsoft.com/office/drawing/2014/main" xmlns="" id="{A4AA3488-4014-1595-AA13-C98831C0AD6F}"/>
              </a:ext>
            </a:extLst>
          </p:cNvPr>
          <p:cNvSpPr/>
          <p:nvPr/>
        </p:nvSpPr>
        <p:spPr>
          <a:xfrm>
            <a:off x="660412" y="1138686"/>
            <a:ext cx="2607323" cy="1585594"/>
          </a:xfrm>
          <a:prstGeom prst="roundRect">
            <a:avLst>
              <a:gd name="adj" fmla="val 6631"/>
            </a:avLst>
          </a:prstGeom>
          <a:noFill/>
          <a:ln w="19050">
            <a:solidFill>
              <a:srgbClr val="00A2E4"/>
            </a:solidFill>
            <a:prstDash val="solid"/>
          </a:ln>
        </p:spPr>
      </p:sp>
      <p:pic>
        <p:nvPicPr>
          <p:cNvPr id="36" name="Google Shape;136;p26">
            <a:extLst>
              <a:ext uri="{FF2B5EF4-FFF2-40B4-BE49-F238E27FC236}">
                <a16:creationId xmlns:a16="http://schemas.microsoft.com/office/drawing/2014/main" xmlns="" id="{9CB23E2D-4FEB-BFFD-833B-3FE7DBB7B14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 bwMode="auto">
          <a:xfrm>
            <a:off x="7487191" y="274866"/>
            <a:ext cx="1211641" cy="51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BE3E383A-7FA4-AB77-9BD4-ADBAF1ABB0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344" t="85982" r="2344"/>
          <a:stretch/>
        </p:blipFill>
        <p:spPr>
          <a:xfrm rot="5400000" flipH="1" flipV="1">
            <a:off x="-2311799" y="2311804"/>
            <a:ext cx="5143500" cy="519896"/>
          </a:xfrm>
          <a:prstGeom prst="rect">
            <a:avLst/>
          </a:prstGeom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xmlns="" id="{E66C9C88-15CE-455C-26C4-2C6509179575}"/>
              </a:ext>
            </a:extLst>
          </p:cNvPr>
          <p:cNvSpPr/>
          <p:nvPr/>
        </p:nvSpPr>
        <p:spPr>
          <a:xfrm>
            <a:off x="761214" y="1449908"/>
            <a:ext cx="2510052" cy="267766"/>
          </a:xfrm>
          <a:prstGeom prst="rect">
            <a:avLst/>
          </a:prstGeom>
        </p:spPr>
        <p:txBody>
          <a:bodyPr vert="horz" wrap="square" lIns="0" tIns="41148" rIns="82296" bIns="41148" rtlCol="0" anchor="t">
            <a:spAutoFit/>
          </a:bodyPr>
          <a:lstStyle/>
          <a:p>
            <a:pPr defTabSz="685783"/>
            <a:r>
              <a:rPr lang="ru-RU" sz="1200" b="1" dirty="0">
                <a:solidFill>
                  <a:srgbClr val="1D3554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rPr>
              <a:t>Текст</a:t>
            </a:r>
            <a:endParaRPr lang="en-US" sz="1200" b="1" dirty="0">
              <a:solidFill>
                <a:srgbClr val="1D3554"/>
              </a:solidFill>
              <a:latin typeface="Arial Black" panose="020B0604020202020204" pitchFamily="34" charset="0"/>
              <a:ea typeface="+mj-ea"/>
              <a:cs typeface="Arial Black" panose="020B0604020202020204" pitchFamily="34" charset="0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xmlns="" id="{E5AB0368-4BA5-7DC1-8BFD-132085186555}"/>
              </a:ext>
            </a:extLst>
          </p:cNvPr>
          <p:cNvSpPr/>
          <p:nvPr/>
        </p:nvSpPr>
        <p:spPr>
          <a:xfrm>
            <a:off x="761214" y="1792984"/>
            <a:ext cx="2401655" cy="1384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ru-RU" sz="900" dirty="0">
                <a:solidFill>
                  <a:srgbClr val="1D3554"/>
                </a:solidFill>
                <a:latin typeface="Arial" panose="020B0604020202020204" pitchFamily="34" charset="0"/>
                <a:ea typeface="Martel Sans" pitchFamily="34" charset="-122"/>
                <a:cs typeface="Arial" panose="020B0604020202020204" pitchFamily="34" charset="0"/>
              </a:rPr>
              <a:t>Текст</a:t>
            </a:r>
            <a:endParaRPr lang="en-US" sz="900" dirty="0">
              <a:solidFill>
                <a:srgbClr val="1D3554"/>
              </a:solidFill>
              <a:latin typeface="Arial" panose="020B0604020202020204" pitchFamily="34" charset="0"/>
              <a:ea typeface="Martel Sans" pitchFamily="34" charset="-122"/>
              <a:cs typeface="Arial" panose="020B0604020202020204" pitchFamily="34" charset="0"/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xmlns="" id="{F78AC049-51C3-FF2F-F8BC-0E8C963F4D7C}"/>
              </a:ext>
            </a:extLst>
          </p:cNvPr>
          <p:cNvSpPr>
            <a:spLocks noChangeAspect="1"/>
          </p:cNvSpPr>
          <p:nvPr/>
        </p:nvSpPr>
        <p:spPr>
          <a:xfrm>
            <a:off x="761214" y="1031874"/>
            <a:ext cx="324000" cy="324000"/>
          </a:xfrm>
          <a:prstGeom prst="ellipse">
            <a:avLst/>
          </a:prstGeom>
          <a:solidFill>
            <a:srgbClr val="00A2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latin typeface="Arial Black" panose="020B0604020202020204" pitchFamily="34" charset="0"/>
                <a:cs typeface="Arial Black" panose="020B0604020202020204" pitchFamily="34" charset="0"/>
              </a:rPr>
              <a:t>1</a:t>
            </a:r>
          </a:p>
        </p:txBody>
      </p:sp>
      <p:sp>
        <p:nvSpPr>
          <p:cNvPr id="31" name="Shape 1">
            <a:extLst>
              <a:ext uri="{FF2B5EF4-FFF2-40B4-BE49-F238E27FC236}">
                <a16:creationId xmlns:a16="http://schemas.microsoft.com/office/drawing/2014/main" xmlns="" id="{6765CD1C-259F-4071-B085-32D53B6F0AD1}"/>
              </a:ext>
            </a:extLst>
          </p:cNvPr>
          <p:cNvSpPr/>
          <p:nvPr/>
        </p:nvSpPr>
        <p:spPr>
          <a:xfrm>
            <a:off x="6091509" y="1138686"/>
            <a:ext cx="2607323" cy="1585594"/>
          </a:xfrm>
          <a:prstGeom prst="roundRect">
            <a:avLst>
              <a:gd name="adj" fmla="val 6631"/>
            </a:avLst>
          </a:prstGeom>
          <a:noFill/>
          <a:ln w="19050">
            <a:solidFill>
              <a:srgbClr val="00A2E4"/>
            </a:solidFill>
            <a:prstDash val="solid"/>
          </a:ln>
        </p:spPr>
      </p:sp>
      <p:sp>
        <p:nvSpPr>
          <p:cNvPr id="32" name="Text 1">
            <a:extLst>
              <a:ext uri="{FF2B5EF4-FFF2-40B4-BE49-F238E27FC236}">
                <a16:creationId xmlns:a16="http://schemas.microsoft.com/office/drawing/2014/main" xmlns="" id="{98D95DB6-12B3-39D4-B137-2B2DEBA0290D}"/>
              </a:ext>
            </a:extLst>
          </p:cNvPr>
          <p:cNvSpPr/>
          <p:nvPr/>
        </p:nvSpPr>
        <p:spPr>
          <a:xfrm>
            <a:off x="6192311" y="1449909"/>
            <a:ext cx="2491557" cy="267766"/>
          </a:xfrm>
          <a:prstGeom prst="rect">
            <a:avLst/>
          </a:prstGeom>
        </p:spPr>
        <p:txBody>
          <a:bodyPr vert="horz" wrap="square" lIns="0" tIns="41148" rIns="82296" bIns="41148" rtlCol="0" anchor="t">
            <a:spAutoFit/>
          </a:bodyPr>
          <a:lstStyle/>
          <a:p>
            <a:pPr defTabSz="685783"/>
            <a:r>
              <a:rPr lang="ru-RU" sz="1200" b="1" dirty="0">
                <a:solidFill>
                  <a:srgbClr val="1D3554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rPr>
              <a:t>Текст</a:t>
            </a:r>
            <a:endParaRPr lang="en-US" sz="1200" b="1" dirty="0">
              <a:solidFill>
                <a:srgbClr val="1D3554"/>
              </a:solidFill>
              <a:latin typeface="Arial Black" panose="020B0604020202020204" pitchFamily="34" charset="0"/>
              <a:ea typeface="+mj-ea"/>
              <a:cs typeface="Arial Black" panose="020B0604020202020204" pitchFamily="34" charset="0"/>
            </a:endParaRPr>
          </a:p>
        </p:txBody>
      </p:sp>
      <p:sp>
        <p:nvSpPr>
          <p:cNvPr id="33" name="Text 2">
            <a:extLst>
              <a:ext uri="{FF2B5EF4-FFF2-40B4-BE49-F238E27FC236}">
                <a16:creationId xmlns:a16="http://schemas.microsoft.com/office/drawing/2014/main" xmlns="" id="{5B7B015E-3635-D41C-00D6-EF20442AB0BC}"/>
              </a:ext>
            </a:extLst>
          </p:cNvPr>
          <p:cNvSpPr/>
          <p:nvPr/>
        </p:nvSpPr>
        <p:spPr>
          <a:xfrm>
            <a:off x="6192311" y="1789927"/>
            <a:ext cx="2491557" cy="1384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ru-RU" sz="900" dirty="0">
                <a:solidFill>
                  <a:srgbClr val="1D3554"/>
                </a:solidFill>
                <a:latin typeface="Arial" panose="020B0604020202020204" pitchFamily="34" charset="0"/>
                <a:ea typeface="Martel Sans" pitchFamily="34" charset="-122"/>
                <a:cs typeface="Arial" panose="020B0604020202020204" pitchFamily="34" charset="0"/>
              </a:rPr>
              <a:t>Текст</a:t>
            </a:r>
            <a:endParaRPr lang="en-US" sz="900" dirty="0">
              <a:solidFill>
                <a:srgbClr val="1D3554"/>
              </a:solidFill>
              <a:latin typeface="Arial" panose="020B0604020202020204" pitchFamily="34" charset="0"/>
              <a:ea typeface="Martel Sans" pitchFamily="34" charset="-122"/>
              <a:cs typeface="Arial" panose="020B0604020202020204" pitchFamily="34" charset="0"/>
            </a:endParaRP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xmlns="" id="{38C047B1-4422-9B69-BB8C-44796C8DD8D5}"/>
              </a:ext>
            </a:extLst>
          </p:cNvPr>
          <p:cNvSpPr>
            <a:spLocks noChangeAspect="1"/>
          </p:cNvSpPr>
          <p:nvPr/>
        </p:nvSpPr>
        <p:spPr>
          <a:xfrm>
            <a:off x="6192311" y="1031874"/>
            <a:ext cx="324000" cy="324000"/>
          </a:xfrm>
          <a:prstGeom prst="ellipse">
            <a:avLst/>
          </a:prstGeom>
          <a:solidFill>
            <a:srgbClr val="00A2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latin typeface="Arial Black" panose="020B0604020202020204" pitchFamily="34" charset="0"/>
                <a:cs typeface="Arial Black" panose="020B0604020202020204" pitchFamily="34" charset="0"/>
              </a:rPr>
              <a:t>3</a:t>
            </a:r>
          </a:p>
        </p:txBody>
      </p:sp>
      <p:sp>
        <p:nvSpPr>
          <p:cNvPr id="38" name="Shape 1">
            <a:extLst>
              <a:ext uri="{FF2B5EF4-FFF2-40B4-BE49-F238E27FC236}">
                <a16:creationId xmlns:a16="http://schemas.microsoft.com/office/drawing/2014/main" xmlns="" id="{5833C48F-0417-F6A6-8019-9025F09B79B2}"/>
              </a:ext>
            </a:extLst>
          </p:cNvPr>
          <p:cNvSpPr/>
          <p:nvPr/>
        </p:nvSpPr>
        <p:spPr>
          <a:xfrm>
            <a:off x="3376111" y="1138686"/>
            <a:ext cx="2607323" cy="1585594"/>
          </a:xfrm>
          <a:prstGeom prst="roundRect">
            <a:avLst>
              <a:gd name="adj" fmla="val 6631"/>
            </a:avLst>
          </a:prstGeom>
          <a:noFill/>
          <a:ln w="19050">
            <a:solidFill>
              <a:srgbClr val="00A2E4"/>
            </a:solidFill>
            <a:prstDash val="solid"/>
          </a:ln>
        </p:spPr>
      </p:sp>
      <p:sp>
        <p:nvSpPr>
          <p:cNvPr id="39" name="Text 1">
            <a:extLst>
              <a:ext uri="{FF2B5EF4-FFF2-40B4-BE49-F238E27FC236}">
                <a16:creationId xmlns:a16="http://schemas.microsoft.com/office/drawing/2014/main" xmlns="" id="{CC917F44-92CF-76F6-9D53-232009BA40F0}"/>
              </a:ext>
            </a:extLst>
          </p:cNvPr>
          <p:cNvSpPr/>
          <p:nvPr/>
        </p:nvSpPr>
        <p:spPr>
          <a:xfrm>
            <a:off x="3476914" y="1449909"/>
            <a:ext cx="2510052" cy="267766"/>
          </a:xfrm>
          <a:prstGeom prst="rect">
            <a:avLst/>
          </a:prstGeom>
        </p:spPr>
        <p:txBody>
          <a:bodyPr vert="horz" wrap="square" lIns="0" tIns="41148" rIns="82296" bIns="41148" rtlCol="0" anchor="t">
            <a:spAutoFit/>
          </a:bodyPr>
          <a:lstStyle/>
          <a:p>
            <a:pPr defTabSz="685783"/>
            <a:r>
              <a:rPr lang="ru-RU" sz="1200" b="1" dirty="0">
                <a:solidFill>
                  <a:srgbClr val="1D3554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rPr>
              <a:t>Текст</a:t>
            </a:r>
            <a:endParaRPr lang="en-US" sz="1200" b="1" dirty="0">
              <a:solidFill>
                <a:srgbClr val="1D3554"/>
              </a:solidFill>
              <a:latin typeface="Arial Black" panose="020B0604020202020204" pitchFamily="34" charset="0"/>
              <a:ea typeface="+mj-ea"/>
              <a:cs typeface="Arial Black" panose="020B0604020202020204" pitchFamily="34" charset="0"/>
            </a:endParaRPr>
          </a:p>
        </p:txBody>
      </p:sp>
      <p:sp>
        <p:nvSpPr>
          <p:cNvPr id="40" name="Text 2">
            <a:extLst>
              <a:ext uri="{FF2B5EF4-FFF2-40B4-BE49-F238E27FC236}">
                <a16:creationId xmlns:a16="http://schemas.microsoft.com/office/drawing/2014/main" xmlns="" id="{25369A66-3046-B90F-7B1F-5AD5544293A7}"/>
              </a:ext>
            </a:extLst>
          </p:cNvPr>
          <p:cNvSpPr/>
          <p:nvPr/>
        </p:nvSpPr>
        <p:spPr>
          <a:xfrm>
            <a:off x="3476914" y="1792984"/>
            <a:ext cx="2491557" cy="1384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ru-RU" sz="900" dirty="0">
                <a:solidFill>
                  <a:srgbClr val="1D3554"/>
                </a:solidFill>
                <a:latin typeface="Arial" panose="020B0604020202020204" pitchFamily="34" charset="0"/>
                <a:ea typeface="Martel Sans" pitchFamily="34" charset="-122"/>
                <a:cs typeface="Arial" panose="020B0604020202020204" pitchFamily="34" charset="0"/>
              </a:rPr>
              <a:t>Текст</a:t>
            </a:r>
            <a:endParaRPr lang="en-US" sz="900" dirty="0">
              <a:solidFill>
                <a:srgbClr val="1D3554"/>
              </a:solidFill>
              <a:latin typeface="Arial" panose="020B0604020202020204" pitchFamily="34" charset="0"/>
              <a:ea typeface="Martel Sans" pitchFamily="34" charset="-122"/>
              <a:cs typeface="Arial" panose="020B0604020202020204" pitchFamily="34" charset="0"/>
            </a:endParaRP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xmlns="" id="{2E05DDBC-EAE6-30BC-EFCE-7D7A954EE964}"/>
              </a:ext>
            </a:extLst>
          </p:cNvPr>
          <p:cNvSpPr>
            <a:spLocks noChangeAspect="1"/>
          </p:cNvSpPr>
          <p:nvPr/>
        </p:nvSpPr>
        <p:spPr>
          <a:xfrm>
            <a:off x="3476914" y="1031874"/>
            <a:ext cx="324000" cy="324000"/>
          </a:xfrm>
          <a:prstGeom prst="ellipse">
            <a:avLst/>
          </a:prstGeom>
          <a:solidFill>
            <a:srgbClr val="00A2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latin typeface="Arial Black" panose="020B0604020202020204" pitchFamily="34" charset="0"/>
                <a:cs typeface="Arial Black" panose="020B0604020202020204" pitchFamily="34" charset="0"/>
              </a:rPr>
              <a:t>2</a:t>
            </a:r>
          </a:p>
        </p:txBody>
      </p:sp>
      <p:sp>
        <p:nvSpPr>
          <p:cNvPr id="1052" name="Shape 1">
            <a:extLst>
              <a:ext uri="{FF2B5EF4-FFF2-40B4-BE49-F238E27FC236}">
                <a16:creationId xmlns:a16="http://schemas.microsoft.com/office/drawing/2014/main" xmlns="" id="{317EB2B4-337B-7D5F-5F81-E3914F77A0D9}"/>
              </a:ext>
            </a:extLst>
          </p:cNvPr>
          <p:cNvSpPr/>
          <p:nvPr/>
        </p:nvSpPr>
        <p:spPr>
          <a:xfrm>
            <a:off x="660412" y="3035502"/>
            <a:ext cx="2607323" cy="1585594"/>
          </a:xfrm>
          <a:prstGeom prst="roundRect">
            <a:avLst>
              <a:gd name="adj" fmla="val 6631"/>
            </a:avLst>
          </a:prstGeom>
          <a:noFill/>
          <a:ln w="19050">
            <a:solidFill>
              <a:srgbClr val="00A2E4"/>
            </a:solidFill>
            <a:prstDash val="solid"/>
          </a:ln>
        </p:spPr>
      </p:sp>
      <p:sp>
        <p:nvSpPr>
          <p:cNvPr id="1053" name="Text 1">
            <a:extLst>
              <a:ext uri="{FF2B5EF4-FFF2-40B4-BE49-F238E27FC236}">
                <a16:creationId xmlns:a16="http://schemas.microsoft.com/office/drawing/2014/main" xmlns="" id="{CE1A255C-B175-9C7E-6B06-D57CCACE31DD}"/>
              </a:ext>
            </a:extLst>
          </p:cNvPr>
          <p:cNvSpPr/>
          <p:nvPr/>
        </p:nvSpPr>
        <p:spPr>
          <a:xfrm>
            <a:off x="761214" y="3346725"/>
            <a:ext cx="2510052" cy="267766"/>
          </a:xfrm>
          <a:prstGeom prst="rect">
            <a:avLst/>
          </a:prstGeom>
        </p:spPr>
        <p:txBody>
          <a:bodyPr vert="horz" wrap="square" lIns="0" tIns="41148" rIns="82296" bIns="41148" rtlCol="0" anchor="t">
            <a:spAutoFit/>
          </a:bodyPr>
          <a:lstStyle/>
          <a:p>
            <a:pPr defTabSz="685783"/>
            <a:r>
              <a:rPr lang="ru-RU" sz="1200" b="1" dirty="0">
                <a:solidFill>
                  <a:srgbClr val="1D3554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rPr>
              <a:t>Текст</a:t>
            </a:r>
            <a:endParaRPr lang="en-US" sz="1200" b="1" dirty="0">
              <a:solidFill>
                <a:srgbClr val="1D3554"/>
              </a:solidFill>
              <a:latin typeface="Arial Black" panose="020B0604020202020204" pitchFamily="34" charset="0"/>
              <a:ea typeface="+mj-ea"/>
              <a:cs typeface="Arial Black" panose="020B0604020202020204" pitchFamily="34" charset="0"/>
            </a:endParaRPr>
          </a:p>
        </p:txBody>
      </p:sp>
      <p:sp>
        <p:nvSpPr>
          <p:cNvPr id="1054" name="Text 2">
            <a:extLst>
              <a:ext uri="{FF2B5EF4-FFF2-40B4-BE49-F238E27FC236}">
                <a16:creationId xmlns:a16="http://schemas.microsoft.com/office/drawing/2014/main" xmlns="" id="{A9F57B0E-BF6C-D026-D3F8-64BA5525D772}"/>
              </a:ext>
            </a:extLst>
          </p:cNvPr>
          <p:cNvSpPr/>
          <p:nvPr/>
        </p:nvSpPr>
        <p:spPr>
          <a:xfrm>
            <a:off x="761214" y="3689800"/>
            <a:ext cx="2401655" cy="1384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ru-RU" sz="900" dirty="0">
                <a:solidFill>
                  <a:srgbClr val="1D3554"/>
                </a:solidFill>
                <a:latin typeface="Arial" panose="020B0604020202020204" pitchFamily="34" charset="0"/>
                <a:ea typeface="Martel Sans" pitchFamily="34" charset="-122"/>
                <a:cs typeface="Arial" panose="020B0604020202020204" pitchFamily="34" charset="0"/>
              </a:rPr>
              <a:t>Текст</a:t>
            </a:r>
            <a:endParaRPr lang="en-US" sz="900" dirty="0">
              <a:solidFill>
                <a:srgbClr val="1D3554"/>
              </a:solidFill>
              <a:latin typeface="Arial" panose="020B0604020202020204" pitchFamily="34" charset="0"/>
              <a:ea typeface="Martel Sans" pitchFamily="34" charset="-122"/>
              <a:cs typeface="Arial" panose="020B0604020202020204" pitchFamily="34" charset="0"/>
            </a:endParaRPr>
          </a:p>
        </p:txBody>
      </p:sp>
      <p:sp>
        <p:nvSpPr>
          <p:cNvPr id="1055" name="Овал 1054">
            <a:extLst>
              <a:ext uri="{FF2B5EF4-FFF2-40B4-BE49-F238E27FC236}">
                <a16:creationId xmlns:a16="http://schemas.microsoft.com/office/drawing/2014/main" xmlns="" id="{B720FD41-6E96-2D9B-4726-3ACA55066DB7}"/>
              </a:ext>
            </a:extLst>
          </p:cNvPr>
          <p:cNvSpPr>
            <a:spLocks noChangeAspect="1"/>
          </p:cNvSpPr>
          <p:nvPr/>
        </p:nvSpPr>
        <p:spPr>
          <a:xfrm>
            <a:off x="761214" y="2928690"/>
            <a:ext cx="324000" cy="324000"/>
          </a:xfrm>
          <a:prstGeom prst="ellipse">
            <a:avLst/>
          </a:prstGeom>
          <a:solidFill>
            <a:srgbClr val="00A2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latin typeface="Arial Black" panose="020B0604020202020204" pitchFamily="34" charset="0"/>
                <a:cs typeface="Arial Black" panose="020B0604020202020204" pitchFamily="34" charset="0"/>
              </a:rPr>
              <a:t>4</a:t>
            </a:r>
          </a:p>
        </p:txBody>
      </p:sp>
      <p:sp>
        <p:nvSpPr>
          <p:cNvPr id="1056" name="Shape 1">
            <a:extLst>
              <a:ext uri="{FF2B5EF4-FFF2-40B4-BE49-F238E27FC236}">
                <a16:creationId xmlns:a16="http://schemas.microsoft.com/office/drawing/2014/main" xmlns="" id="{7C36EF16-5A1D-4BF4-2D0A-E5F3F5FDA8CC}"/>
              </a:ext>
            </a:extLst>
          </p:cNvPr>
          <p:cNvSpPr/>
          <p:nvPr/>
        </p:nvSpPr>
        <p:spPr>
          <a:xfrm>
            <a:off x="6091509" y="3035502"/>
            <a:ext cx="2607323" cy="1585594"/>
          </a:xfrm>
          <a:prstGeom prst="roundRect">
            <a:avLst>
              <a:gd name="adj" fmla="val 6631"/>
            </a:avLst>
          </a:prstGeom>
          <a:noFill/>
          <a:ln w="19050">
            <a:solidFill>
              <a:srgbClr val="00A2E4"/>
            </a:solidFill>
            <a:prstDash val="solid"/>
          </a:ln>
        </p:spPr>
      </p:sp>
      <p:sp>
        <p:nvSpPr>
          <p:cNvPr id="1057" name="Text 1">
            <a:extLst>
              <a:ext uri="{FF2B5EF4-FFF2-40B4-BE49-F238E27FC236}">
                <a16:creationId xmlns:a16="http://schemas.microsoft.com/office/drawing/2014/main" xmlns="" id="{447A0EB8-7828-26D4-93BF-0B0EA1B16BE7}"/>
              </a:ext>
            </a:extLst>
          </p:cNvPr>
          <p:cNvSpPr/>
          <p:nvPr/>
        </p:nvSpPr>
        <p:spPr>
          <a:xfrm>
            <a:off x="6192311" y="3346724"/>
            <a:ext cx="2510052" cy="267766"/>
          </a:xfrm>
          <a:prstGeom prst="rect">
            <a:avLst/>
          </a:prstGeom>
        </p:spPr>
        <p:txBody>
          <a:bodyPr vert="horz" wrap="square" lIns="0" tIns="41148" rIns="82296" bIns="41148" rtlCol="0" anchor="t">
            <a:spAutoFit/>
          </a:bodyPr>
          <a:lstStyle/>
          <a:p>
            <a:pPr defTabSz="685783"/>
            <a:r>
              <a:rPr lang="ru-RU" sz="1200" b="1" dirty="0">
                <a:solidFill>
                  <a:srgbClr val="1D3554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rPr>
              <a:t>Текст</a:t>
            </a:r>
            <a:endParaRPr lang="en-US" sz="1200" b="1" dirty="0">
              <a:solidFill>
                <a:srgbClr val="1D3554"/>
              </a:solidFill>
              <a:latin typeface="Arial Black" panose="020B0604020202020204" pitchFamily="34" charset="0"/>
              <a:ea typeface="+mj-ea"/>
              <a:cs typeface="Arial Black" panose="020B0604020202020204" pitchFamily="34" charset="0"/>
            </a:endParaRPr>
          </a:p>
        </p:txBody>
      </p:sp>
      <p:sp>
        <p:nvSpPr>
          <p:cNvPr id="1058" name="Text 2">
            <a:extLst>
              <a:ext uri="{FF2B5EF4-FFF2-40B4-BE49-F238E27FC236}">
                <a16:creationId xmlns:a16="http://schemas.microsoft.com/office/drawing/2014/main" xmlns="" id="{34403856-3E64-6133-A5AE-B27A04B6412D}"/>
              </a:ext>
            </a:extLst>
          </p:cNvPr>
          <p:cNvSpPr/>
          <p:nvPr/>
        </p:nvSpPr>
        <p:spPr>
          <a:xfrm>
            <a:off x="6192311" y="3689800"/>
            <a:ext cx="2491557" cy="1384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ru-RU" sz="900" dirty="0">
                <a:solidFill>
                  <a:srgbClr val="1D3554"/>
                </a:solidFill>
                <a:latin typeface="Arial" panose="020B0604020202020204" pitchFamily="34" charset="0"/>
                <a:ea typeface="Martel Sans" pitchFamily="34" charset="-122"/>
                <a:cs typeface="Arial" panose="020B0604020202020204" pitchFamily="34" charset="0"/>
              </a:rPr>
              <a:t>Текст</a:t>
            </a:r>
            <a:endParaRPr lang="en-US" sz="900" dirty="0">
              <a:solidFill>
                <a:srgbClr val="1D3554"/>
              </a:solidFill>
              <a:latin typeface="Arial" panose="020B0604020202020204" pitchFamily="34" charset="0"/>
              <a:ea typeface="Martel Sans" pitchFamily="34" charset="-122"/>
              <a:cs typeface="Arial" panose="020B0604020202020204" pitchFamily="34" charset="0"/>
            </a:endParaRPr>
          </a:p>
        </p:txBody>
      </p:sp>
      <p:sp>
        <p:nvSpPr>
          <p:cNvPr id="1059" name="Овал 1058">
            <a:extLst>
              <a:ext uri="{FF2B5EF4-FFF2-40B4-BE49-F238E27FC236}">
                <a16:creationId xmlns:a16="http://schemas.microsoft.com/office/drawing/2014/main" xmlns="" id="{C13943EC-F509-5070-1A53-E7E952D76DD4}"/>
              </a:ext>
            </a:extLst>
          </p:cNvPr>
          <p:cNvSpPr>
            <a:spLocks noChangeAspect="1"/>
          </p:cNvSpPr>
          <p:nvPr/>
        </p:nvSpPr>
        <p:spPr>
          <a:xfrm>
            <a:off x="6192311" y="2928690"/>
            <a:ext cx="324000" cy="324000"/>
          </a:xfrm>
          <a:prstGeom prst="ellipse">
            <a:avLst/>
          </a:prstGeom>
          <a:solidFill>
            <a:srgbClr val="00A2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latin typeface="Arial Black" panose="020B0604020202020204" pitchFamily="34" charset="0"/>
                <a:cs typeface="Arial Black" panose="020B0604020202020204" pitchFamily="34" charset="0"/>
              </a:rPr>
              <a:t>6</a:t>
            </a:r>
          </a:p>
        </p:txBody>
      </p:sp>
      <p:sp>
        <p:nvSpPr>
          <p:cNvPr id="1060" name="Shape 1">
            <a:extLst>
              <a:ext uri="{FF2B5EF4-FFF2-40B4-BE49-F238E27FC236}">
                <a16:creationId xmlns:a16="http://schemas.microsoft.com/office/drawing/2014/main" xmlns="" id="{C2850C98-7AAA-2273-E9E8-C560CE131601}"/>
              </a:ext>
            </a:extLst>
          </p:cNvPr>
          <p:cNvSpPr/>
          <p:nvPr/>
        </p:nvSpPr>
        <p:spPr>
          <a:xfrm>
            <a:off x="3376111" y="3035502"/>
            <a:ext cx="2607323" cy="1585594"/>
          </a:xfrm>
          <a:prstGeom prst="roundRect">
            <a:avLst>
              <a:gd name="adj" fmla="val 6631"/>
            </a:avLst>
          </a:prstGeom>
          <a:noFill/>
          <a:ln w="19050">
            <a:solidFill>
              <a:srgbClr val="00A2E4"/>
            </a:solidFill>
            <a:prstDash val="solid"/>
          </a:ln>
        </p:spPr>
      </p:sp>
      <p:sp>
        <p:nvSpPr>
          <p:cNvPr id="1061" name="Text 1">
            <a:extLst>
              <a:ext uri="{FF2B5EF4-FFF2-40B4-BE49-F238E27FC236}">
                <a16:creationId xmlns:a16="http://schemas.microsoft.com/office/drawing/2014/main" xmlns="" id="{77C1BCB4-CDA7-0CFA-7953-4A3D7B1622C9}"/>
              </a:ext>
            </a:extLst>
          </p:cNvPr>
          <p:cNvSpPr/>
          <p:nvPr/>
        </p:nvSpPr>
        <p:spPr>
          <a:xfrm>
            <a:off x="3476914" y="3346724"/>
            <a:ext cx="2510052" cy="267766"/>
          </a:xfrm>
          <a:prstGeom prst="rect">
            <a:avLst/>
          </a:prstGeom>
        </p:spPr>
        <p:txBody>
          <a:bodyPr vert="horz" wrap="square" lIns="0" tIns="41148" rIns="82296" bIns="41148" rtlCol="0" anchor="t">
            <a:spAutoFit/>
          </a:bodyPr>
          <a:lstStyle/>
          <a:p>
            <a:pPr defTabSz="685783"/>
            <a:r>
              <a:rPr lang="ru-RU" sz="1200" b="1" dirty="0">
                <a:solidFill>
                  <a:srgbClr val="1D3554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rPr>
              <a:t>Текст</a:t>
            </a:r>
            <a:endParaRPr lang="en-US" sz="1200" b="1" dirty="0">
              <a:solidFill>
                <a:srgbClr val="1D3554"/>
              </a:solidFill>
              <a:latin typeface="Arial Black" panose="020B0604020202020204" pitchFamily="34" charset="0"/>
              <a:ea typeface="+mj-ea"/>
              <a:cs typeface="Arial Black" panose="020B0604020202020204" pitchFamily="34" charset="0"/>
            </a:endParaRPr>
          </a:p>
        </p:txBody>
      </p:sp>
      <p:sp>
        <p:nvSpPr>
          <p:cNvPr id="1062" name="Text 2">
            <a:extLst>
              <a:ext uri="{FF2B5EF4-FFF2-40B4-BE49-F238E27FC236}">
                <a16:creationId xmlns:a16="http://schemas.microsoft.com/office/drawing/2014/main" xmlns="" id="{549BAEFB-0331-8412-7458-DD9E43DCF5F8}"/>
              </a:ext>
            </a:extLst>
          </p:cNvPr>
          <p:cNvSpPr/>
          <p:nvPr/>
        </p:nvSpPr>
        <p:spPr>
          <a:xfrm>
            <a:off x="3476914" y="3689800"/>
            <a:ext cx="2455256" cy="1384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ru-RU" sz="900" dirty="0">
                <a:solidFill>
                  <a:srgbClr val="1D3554"/>
                </a:solidFill>
                <a:latin typeface="Arial" panose="020B0604020202020204" pitchFamily="34" charset="0"/>
                <a:ea typeface="Martel Sans" pitchFamily="34" charset="-122"/>
                <a:cs typeface="Arial" panose="020B0604020202020204" pitchFamily="34" charset="0"/>
              </a:rPr>
              <a:t>Текст</a:t>
            </a:r>
            <a:endParaRPr lang="en-US" sz="900" dirty="0">
              <a:solidFill>
                <a:srgbClr val="1D3554"/>
              </a:solidFill>
              <a:latin typeface="Arial" panose="020B0604020202020204" pitchFamily="34" charset="0"/>
              <a:ea typeface="Martel Sans" pitchFamily="34" charset="-122"/>
              <a:cs typeface="Arial" panose="020B0604020202020204" pitchFamily="34" charset="0"/>
            </a:endParaRPr>
          </a:p>
        </p:txBody>
      </p:sp>
      <p:sp>
        <p:nvSpPr>
          <p:cNvPr id="1063" name="Овал 1062">
            <a:extLst>
              <a:ext uri="{FF2B5EF4-FFF2-40B4-BE49-F238E27FC236}">
                <a16:creationId xmlns:a16="http://schemas.microsoft.com/office/drawing/2014/main" xmlns="" id="{10552168-2E1B-146A-BC2F-C107AEAA8899}"/>
              </a:ext>
            </a:extLst>
          </p:cNvPr>
          <p:cNvSpPr>
            <a:spLocks noChangeAspect="1"/>
          </p:cNvSpPr>
          <p:nvPr/>
        </p:nvSpPr>
        <p:spPr>
          <a:xfrm>
            <a:off x="3476914" y="2928690"/>
            <a:ext cx="324000" cy="324000"/>
          </a:xfrm>
          <a:prstGeom prst="ellipse">
            <a:avLst/>
          </a:prstGeom>
          <a:solidFill>
            <a:srgbClr val="00A2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latin typeface="Arial Black" panose="020B0604020202020204" pitchFamily="34" charset="0"/>
                <a:cs typeface="Arial Black" panose="020B0604020202020204" pitchFamily="34" charset="0"/>
              </a:rPr>
              <a:t>5</a:t>
            </a:r>
          </a:p>
        </p:txBody>
      </p:sp>
      <p:sp>
        <p:nvSpPr>
          <p:cNvPr id="2" name="Заголовок 2">
            <a:extLst>
              <a:ext uri="{FF2B5EF4-FFF2-40B4-BE49-F238E27FC236}">
                <a16:creationId xmlns:a16="http://schemas.microsoft.com/office/drawing/2014/main" xmlns="" id="{728D652A-DB0C-090C-769C-B959A2932CB4}"/>
              </a:ext>
            </a:extLst>
          </p:cNvPr>
          <p:cNvSpPr txBox="1">
            <a:spLocks/>
          </p:cNvSpPr>
          <p:nvPr/>
        </p:nvSpPr>
        <p:spPr>
          <a:xfrm>
            <a:off x="641917" y="415244"/>
            <a:ext cx="6685983" cy="373949"/>
          </a:xfrm>
          <a:prstGeom prst="rect">
            <a:avLst/>
          </a:prstGeom>
        </p:spPr>
        <p:txBody>
          <a:bodyPr vert="horz" wrap="square" lIns="82296" tIns="41148" rIns="82296" bIns="41148" rtlCol="0" anchor="t">
            <a:spAutoFit/>
          </a:bodyPr>
          <a:lstStyle>
            <a:defPPr>
              <a:defRPr lang="en-US"/>
            </a:defPPr>
            <a:lvl1pPr defTabSz="914377">
              <a:lnSpc>
                <a:spcPct val="90000"/>
              </a:lnSpc>
              <a:buNone/>
              <a:defRPr sz="2800" b="1">
                <a:solidFill>
                  <a:srgbClr val="1D3554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ru-RU" sz="2100" dirty="0"/>
              <a:t>Заголовок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849607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Заголовок 2">
            <a:extLst>
              <a:ext uri="{FF2B5EF4-FFF2-40B4-BE49-F238E27FC236}">
                <a16:creationId xmlns:a16="http://schemas.microsoft.com/office/drawing/2014/main" xmlns="" id="{DBCB7D14-F4CC-F991-1997-073FA839CAFE}"/>
              </a:ext>
            </a:extLst>
          </p:cNvPr>
          <p:cNvSpPr txBox="1">
            <a:spLocks/>
          </p:cNvSpPr>
          <p:nvPr/>
        </p:nvSpPr>
        <p:spPr>
          <a:xfrm>
            <a:off x="641917" y="415244"/>
            <a:ext cx="6685983" cy="373949"/>
          </a:xfrm>
          <a:prstGeom prst="rect">
            <a:avLst/>
          </a:prstGeom>
        </p:spPr>
        <p:txBody>
          <a:bodyPr vert="horz" wrap="square" lIns="82296" tIns="41148" rIns="82296" bIns="41148" rtlCol="0" anchor="t">
            <a:spAutoFit/>
          </a:bodyPr>
          <a:lstStyle>
            <a:defPPr>
              <a:defRPr lang="en-US"/>
            </a:defPPr>
            <a:lvl1pPr defTabSz="914377" eaLnBrk="1" latinLnBrk="0" hangingPunct="1">
              <a:lnSpc>
                <a:spcPct val="90000"/>
              </a:lnSpc>
              <a:buNone/>
              <a:defRPr sz="2400" b="1">
                <a:solidFill>
                  <a:srgbClr val="1D3554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ru-RU" sz="2100" dirty="0"/>
              <a:t>Заголовок</a:t>
            </a:r>
          </a:p>
        </p:txBody>
      </p:sp>
      <p:pic>
        <p:nvPicPr>
          <p:cNvPr id="36" name="Google Shape;136;p26">
            <a:extLst>
              <a:ext uri="{FF2B5EF4-FFF2-40B4-BE49-F238E27FC236}">
                <a16:creationId xmlns:a16="http://schemas.microsoft.com/office/drawing/2014/main" xmlns="" id="{9CB23E2D-4FEB-BFFD-833B-3FE7DBB7B14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 bwMode="auto">
          <a:xfrm>
            <a:off x="7487191" y="274866"/>
            <a:ext cx="1211641" cy="51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BE3E383A-7FA4-AB77-9BD4-ADBAF1ABB0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344" t="85982" r="2344"/>
          <a:stretch/>
        </p:blipFill>
        <p:spPr>
          <a:xfrm rot="5400000" flipH="1" flipV="1">
            <a:off x="-2311799" y="2311804"/>
            <a:ext cx="5143500" cy="519896"/>
          </a:xfrm>
          <a:prstGeom prst="rect">
            <a:avLst/>
          </a:prstGeom>
        </p:spPr>
      </p:pic>
      <p:sp>
        <p:nvSpPr>
          <p:cNvPr id="10" name="Shape 2">
            <a:extLst>
              <a:ext uri="{FF2B5EF4-FFF2-40B4-BE49-F238E27FC236}">
                <a16:creationId xmlns:a16="http://schemas.microsoft.com/office/drawing/2014/main" xmlns="" id="{8018C4EE-F6D1-6BD2-4109-5084E2403B28}"/>
              </a:ext>
            </a:extLst>
          </p:cNvPr>
          <p:cNvSpPr/>
          <p:nvPr/>
        </p:nvSpPr>
        <p:spPr>
          <a:xfrm>
            <a:off x="641917" y="1137326"/>
            <a:ext cx="1979609" cy="571168"/>
          </a:xfrm>
          <a:prstGeom prst="roundRect">
            <a:avLst/>
          </a:prstGeom>
          <a:solidFill>
            <a:srgbClr val="95CEF2"/>
          </a:solidFill>
          <a:ln w="12700">
            <a:noFill/>
            <a:prstDash val="solid"/>
          </a:ln>
        </p:spPr>
      </p:sp>
      <p:sp>
        <p:nvSpPr>
          <p:cNvPr id="11" name="Text 3">
            <a:extLst>
              <a:ext uri="{FF2B5EF4-FFF2-40B4-BE49-F238E27FC236}">
                <a16:creationId xmlns:a16="http://schemas.microsoft.com/office/drawing/2014/main" xmlns="" id="{05E8AB4A-64DA-187B-0F26-E34CD9B7218C}"/>
              </a:ext>
            </a:extLst>
          </p:cNvPr>
          <p:cNvSpPr/>
          <p:nvPr/>
        </p:nvSpPr>
        <p:spPr>
          <a:xfrm>
            <a:off x="641917" y="1137326"/>
            <a:ext cx="1979609" cy="57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ru-RU" sz="1050" b="1" dirty="0">
                <a:solidFill>
                  <a:srgbClr val="1D3554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Текст</a:t>
            </a:r>
            <a:endParaRPr lang="en-US" sz="1050" dirty="0">
              <a:solidFill>
                <a:srgbClr val="1D35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xmlns="" id="{84C10901-31CF-1027-4286-8506CF015340}"/>
              </a:ext>
            </a:extLst>
          </p:cNvPr>
          <p:cNvSpPr/>
          <p:nvPr/>
        </p:nvSpPr>
        <p:spPr>
          <a:xfrm>
            <a:off x="2809944" y="1171912"/>
            <a:ext cx="3712532" cy="57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ru-RU" sz="1088" dirty="0">
                <a:solidFill>
                  <a:srgbClr val="1D3454"/>
                </a:solidFill>
                <a:latin typeface="Arial" panose="020B0604020202020204" pitchFamily="34" charset="0"/>
                <a:ea typeface="Martel Sans" pitchFamily="34" charset="-122"/>
                <a:cs typeface="Arial" panose="020B0604020202020204" pitchFamily="34" charset="0"/>
              </a:rPr>
              <a:t>Текст</a:t>
            </a:r>
            <a:endParaRPr lang="en-US" sz="1088" dirty="0">
              <a:solidFill>
                <a:srgbClr val="1D3454"/>
              </a:solidFill>
              <a:latin typeface="Arial" panose="020B0604020202020204" pitchFamily="34" charset="0"/>
              <a:ea typeface="Martel Sans" pitchFamily="34" charset="-122"/>
              <a:cs typeface="Arial" panose="020B0604020202020204" pitchFamily="34" charset="0"/>
            </a:endParaRPr>
          </a:p>
        </p:txBody>
      </p:sp>
      <p:sp>
        <p:nvSpPr>
          <p:cNvPr id="16" name="Shape 5">
            <a:extLst>
              <a:ext uri="{FF2B5EF4-FFF2-40B4-BE49-F238E27FC236}">
                <a16:creationId xmlns:a16="http://schemas.microsoft.com/office/drawing/2014/main" xmlns="" id="{A9E734CB-7A5F-8405-4AD7-7597DC6330F3}"/>
              </a:ext>
            </a:extLst>
          </p:cNvPr>
          <p:cNvSpPr/>
          <p:nvPr/>
        </p:nvSpPr>
        <p:spPr>
          <a:xfrm>
            <a:off x="641917" y="1885266"/>
            <a:ext cx="1979609" cy="571168"/>
          </a:xfrm>
          <a:prstGeom prst="roundRect">
            <a:avLst/>
          </a:prstGeom>
          <a:solidFill>
            <a:srgbClr val="95CEF2"/>
          </a:solidFill>
          <a:ln w="12700">
            <a:noFill/>
            <a:prstDash val="solid"/>
          </a:ln>
        </p:spPr>
      </p:sp>
      <p:sp>
        <p:nvSpPr>
          <p:cNvPr id="17" name="Text 6">
            <a:extLst>
              <a:ext uri="{FF2B5EF4-FFF2-40B4-BE49-F238E27FC236}">
                <a16:creationId xmlns:a16="http://schemas.microsoft.com/office/drawing/2014/main" xmlns="" id="{AC710812-C503-5D15-E73D-72CABCF6D53A}"/>
              </a:ext>
            </a:extLst>
          </p:cNvPr>
          <p:cNvSpPr/>
          <p:nvPr/>
        </p:nvSpPr>
        <p:spPr>
          <a:xfrm>
            <a:off x="641917" y="1885266"/>
            <a:ext cx="1979609" cy="57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ru-RU" sz="1050" b="1" dirty="0">
                <a:solidFill>
                  <a:srgbClr val="1D3554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Текст</a:t>
            </a:r>
            <a:endParaRPr lang="en-US" sz="1050" dirty="0">
              <a:solidFill>
                <a:srgbClr val="1D35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8">
            <a:extLst>
              <a:ext uri="{FF2B5EF4-FFF2-40B4-BE49-F238E27FC236}">
                <a16:creationId xmlns:a16="http://schemas.microsoft.com/office/drawing/2014/main" xmlns="" id="{1BC86E72-12BC-7A47-C335-27259400F55F}"/>
              </a:ext>
            </a:extLst>
          </p:cNvPr>
          <p:cNvSpPr/>
          <p:nvPr/>
        </p:nvSpPr>
        <p:spPr>
          <a:xfrm>
            <a:off x="641917" y="2633207"/>
            <a:ext cx="1979609" cy="571168"/>
          </a:xfrm>
          <a:prstGeom prst="roundRect">
            <a:avLst/>
          </a:prstGeom>
          <a:solidFill>
            <a:srgbClr val="95CEF2"/>
          </a:solidFill>
          <a:ln w="12700">
            <a:noFill/>
            <a:prstDash val="solid"/>
          </a:ln>
        </p:spPr>
      </p:sp>
      <p:sp>
        <p:nvSpPr>
          <p:cNvPr id="20" name="Text 9">
            <a:extLst>
              <a:ext uri="{FF2B5EF4-FFF2-40B4-BE49-F238E27FC236}">
                <a16:creationId xmlns:a16="http://schemas.microsoft.com/office/drawing/2014/main" xmlns="" id="{69C0113A-A850-5D1A-82F1-3ABEF314CFE7}"/>
              </a:ext>
            </a:extLst>
          </p:cNvPr>
          <p:cNvSpPr/>
          <p:nvPr/>
        </p:nvSpPr>
        <p:spPr>
          <a:xfrm>
            <a:off x="641917" y="2633207"/>
            <a:ext cx="1979609" cy="57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ru-RU" sz="1050" b="1" dirty="0">
                <a:solidFill>
                  <a:srgbClr val="1D3554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Текст</a:t>
            </a:r>
            <a:endParaRPr lang="en-US" sz="1050" dirty="0">
              <a:solidFill>
                <a:srgbClr val="1D35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12">
            <a:extLst>
              <a:ext uri="{FF2B5EF4-FFF2-40B4-BE49-F238E27FC236}">
                <a16:creationId xmlns:a16="http://schemas.microsoft.com/office/drawing/2014/main" xmlns="" id="{9334B3E3-3657-82FC-9EC5-2B54C592303D}"/>
              </a:ext>
            </a:extLst>
          </p:cNvPr>
          <p:cNvSpPr/>
          <p:nvPr/>
        </p:nvSpPr>
        <p:spPr>
          <a:xfrm>
            <a:off x="641917" y="3381147"/>
            <a:ext cx="1979609" cy="571168"/>
          </a:xfrm>
          <a:prstGeom prst="roundRect">
            <a:avLst/>
          </a:prstGeom>
          <a:solidFill>
            <a:srgbClr val="95CEF2"/>
          </a:solidFill>
          <a:ln>
            <a:noFill/>
          </a:ln>
        </p:spPr>
        <p:txBody>
          <a:bodyPr wrap="square" rtlCol="0" anchor="ctr"/>
          <a:lstStyle/>
          <a:p>
            <a:pPr algn="ctr"/>
            <a:r>
              <a:rPr lang="ru-RU" sz="1050" b="1" dirty="0">
                <a:solidFill>
                  <a:srgbClr val="1D3554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Текст</a:t>
            </a:r>
            <a:endParaRPr lang="en-US" sz="1050" dirty="0">
              <a:solidFill>
                <a:srgbClr val="1D35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14">
            <a:extLst>
              <a:ext uri="{FF2B5EF4-FFF2-40B4-BE49-F238E27FC236}">
                <a16:creationId xmlns:a16="http://schemas.microsoft.com/office/drawing/2014/main" xmlns="" id="{16148A6F-7B68-06B3-88C4-ED69F596976A}"/>
              </a:ext>
            </a:extLst>
          </p:cNvPr>
          <p:cNvSpPr/>
          <p:nvPr/>
        </p:nvSpPr>
        <p:spPr>
          <a:xfrm>
            <a:off x="641917" y="4129089"/>
            <a:ext cx="1979609" cy="571168"/>
          </a:xfrm>
          <a:prstGeom prst="roundRect">
            <a:avLst/>
          </a:prstGeom>
          <a:solidFill>
            <a:srgbClr val="95CEF2"/>
          </a:solidFill>
          <a:ln w="12700">
            <a:noFill/>
            <a:prstDash val="solid"/>
          </a:ln>
        </p:spPr>
      </p:sp>
      <p:sp>
        <p:nvSpPr>
          <p:cNvPr id="29" name="Text 15">
            <a:extLst>
              <a:ext uri="{FF2B5EF4-FFF2-40B4-BE49-F238E27FC236}">
                <a16:creationId xmlns:a16="http://schemas.microsoft.com/office/drawing/2014/main" xmlns="" id="{D0D3B7DE-1AD9-CEA8-0C96-964C881B6CC1}"/>
              </a:ext>
            </a:extLst>
          </p:cNvPr>
          <p:cNvSpPr/>
          <p:nvPr/>
        </p:nvSpPr>
        <p:spPr>
          <a:xfrm>
            <a:off x="641917" y="4129089"/>
            <a:ext cx="1979609" cy="57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ru-RU" sz="1050" b="1" dirty="0">
                <a:solidFill>
                  <a:srgbClr val="1D3554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Текст</a:t>
            </a:r>
            <a:endParaRPr lang="en-US" sz="1050" dirty="0">
              <a:solidFill>
                <a:srgbClr val="1D35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4">
            <a:extLst>
              <a:ext uri="{FF2B5EF4-FFF2-40B4-BE49-F238E27FC236}">
                <a16:creationId xmlns:a16="http://schemas.microsoft.com/office/drawing/2014/main" xmlns="" id="{53919277-586A-8491-0814-9A0DF2B0B56F}"/>
              </a:ext>
            </a:extLst>
          </p:cNvPr>
          <p:cNvSpPr/>
          <p:nvPr/>
        </p:nvSpPr>
        <p:spPr>
          <a:xfrm>
            <a:off x="2809944" y="1886650"/>
            <a:ext cx="3712532" cy="57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ru-RU" sz="1088" dirty="0">
                <a:solidFill>
                  <a:srgbClr val="1D3454"/>
                </a:solidFill>
                <a:latin typeface="Arial" panose="020B0604020202020204" pitchFamily="34" charset="0"/>
                <a:ea typeface="Martel Sans" pitchFamily="34" charset="-122"/>
                <a:cs typeface="Arial" panose="020B0604020202020204" pitchFamily="34" charset="0"/>
              </a:rPr>
              <a:t>Текст</a:t>
            </a:r>
            <a:endParaRPr lang="en-US" sz="1088" dirty="0">
              <a:solidFill>
                <a:srgbClr val="1D3454"/>
              </a:solidFill>
              <a:latin typeface="Arial" panose="020B0604020202020204" pitchFamily="34" charset="0"/>
              <a:ea typeface="Martel Sans" pitchFamily="34" charset="-122"/>
              <a:cs typeface="Arial" panose="020B0604020202020204" pitchFamily="34" charset="0"/>
            </a:endParaRPr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xmlns="" id="{1063E88F-2925-C0CD-3908-3D09EF72E704}"/>
              </a:ext>
            </a:extLst>
          </p:cNvPr>
          <p:cNvSpPr/>
          <p:nvPr/>
        </p:nvSpPr>
        <p:spPr>
          <a:xfrm>
            <a:off x="2809944" y="2633207"/>
            <a:ext cx="3712532" cy="57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ru-RU" sz="1088" dirty="0">
                <a:solidFill>
                  <a:srgbClr val="1D3454"/>
                </a:solidFill>
                <a:latin typeface="Arial" panose="020B0604020202020204" pitchFamily="34" charset="0"/>
                <a:ea typeface="Martel Sans" pitchFamily="34" charset="-122"/>
                <a:cs typeface="Arial" panose="020B0604020202020204" pitchFamily="34" charset="0"/>
              </a:rPr>
              <a:t>Текст</a:t>
            </a:r>
            <a:endParaRPr lang="en-US" sz="1088" dirty="0">
              <a:solidFill>
                <a:srgbClr val="1D3454"/>
              </a:solidFill>
              <a:latin typeface="Arial" panose="020B0604020202020204" pitchFamily="34" charset="0"/>
              <a:ea typeface="Martel Sans" pitchFamily="34" charset="-122"/>
              <a:cs typeface="Arial" panose="020B0604020202020204" pitchFamily="34" charset="0"/>
            </a:endParaRPr>
          </a:p>
        </p:txBody>
      </p:sp>
      <p:sp>
        <p:nvSpPr>
          <p:cNvPr id="5" name="Text 4">
            <a:extLst>
              <a:ext uri="{FF2B5EF4-FFF2-40B4-BE49-F238E27FC236}">
                <a16:creationId xmlns:a16="http://schemas.microsoft.com/office/drawing/2014/main" xmlns="" id="{9FE3A119-F928-4559-EC20-085B0FEAAD20}"/>
              </a:ext>
            </a:extLst>
          </p:cNvPr>
          <p:cNvSpPr/>
          <p:nvPr/>
        </p:nvSpPr>
        <p:spPr>
          <a:xfrm>
            <a:off x="2809944" y="3379764"/>
            <a:ext cx="3712532" cy="57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ru-RU" sz="1088" dirty="0">
                <a:solidFill>
                  <a:srgbClr val="1D3454"/>
                </a:solidFill>
                <a:latin typeface="Arial" panose="020B0604020202020204" pitchFamily="34" charset="0"/>
                <a:ea typeface="Martel Sans" pitchFamily="34" charset="-122"/>
                <a:cs typeface="Arial" panose="020B0604020202020204" pitchFamily="34" charset="0"/>
              </a:rPr>
              <a:t>Текст</a:t>
            </a:r>
            <a:endParaRPr lang="en-US" sz="1088" dirty="0">
              <a:solidFill>
                <a:srgbClr val="1D3454"/>
              </a:solidFill>
              <a:latin typeface="Arial" panose="020B0604020202020204" pitchFamily="34" charset="0"/>
              <a:ea typeface="Martel Sans" pitchFamily="34" charset="-122"/>
              <a:cs typeface="Arial" panose="020B0604020202020204" pitchFamily="34" charset="0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xmlns="" id="{79D51137-89B0-1DE2-980F-8A30712EC926}"/>
              </a:ext>
            </a:extLst>
          </p:cNvPr>
          <p:cNvSpPr/>
          <p:nvPr/>
        </p:nvSpPr>
        <p:spPr>
          <a:xfrm>
            <a:off x="2809944" y="4126321"/>
            <a:ext cx="3712532" cy="57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ru-RU" sz="1088" dirty="0">
                <a:solidFill>
                  <a:srgbClr val="1D3454"/>
                </a:solidFill>
                <a:latin typeface="Arial" panose="020B0604020202020204" pitchFamily="34" charset="0"/>
                <a:ea typeface="Martel Sans" pitchFamily="34" charset="-122"/>
                <a:cs typeface="Arial" panose="020B0604020202020204" pitchFamily="34" charset="0"/>
              </a:rPr>
              <a:t>Текст</a:t>
            </a:r>
            <a:endParaRPr lang="en-US" sz="1088" dirty="0">
              <a:solidFill>
                <a:srgbClr val="1D3454"/>
              </a:solidFill>
              <a:latin typeface="Arial" panose="020B0604020202020204" pitchFamily="34" charset="0"/>
              <a:ea typeface="Martel Sans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6484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572citWCAOgIwsoFcbz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572citWCAOgIwsoFcbzw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report_slides">
  <a:themeElements>
    <a:clrScheme name="Норникель_2021_new">
      <a:dk1>
        <a:sysClr val="windowText" lastClr="000000"/>
      </a:dk1>
      <a:lt1>
        <a:sysClr val="window" lastClr="FFFFFF"/>
      </a:lt1>
      <a:dk2>
        <a:srgbClr val="F08214"/>
      </a:dk2>
      <a:lt2>
        <a:srgbClr val="CD281E"/>
      </a:lt2>
      <a:accent1>
        <a:srgbClr val="C8C8C8"/>
      </a:accent1>
      <a:accent2>
        <a:srgbClr val="0077C8"/>
      </a:accent2>
      <a:accent3>
        <a:srgbClr val="004B97"/>
      </a:accent3>
      <a:accent4>
        <a:srgbClr val="07AAB5"/>
      </a:accent4>
      <a:accent5>
        <a:srgbClr val="0AA55A"/>
      </a:accent5>
      <a:accent6>
        <a:srgbClr val="626262"/>
      </a:accent6>
      <a:hlink>
        <a:srgbClr val="0563C1"/>
      </a:hlink>
      <a:folHlink>
        <a:srgbClr val="954F72"/>
      </a:folHlink>
    </a:clrScheme>
    <a:fontScheme name="НорНикель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6350">
          <a:solidFill>
            <a:schemeClr val="tx1"/>
          </a:solidFill>
        </a:ln>
      </a:spPr>
      <a:bodyPr vert="horz" lIns="36000" tIns="36000" rIns="36000" bIns="36000" rtlCol="0" anchor="ctr">
        <a:noAutofit/>
      </a:bodyPr>
      <a:lstStyle>
        <a:defPPr algn="ctr">
          <a:spcAft>
            <a:spcPts val="600"/>
          </a:spcAft>
          <a:defRPr sz="2000" dirty="0" smtClean="0"/>
        </a:defPPr>
      </a:lst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marL="182563" indent="-182563">
          <a:buClr>
            <a:schemeClr val="accent2"/>
          </a:buClr>
          <a:buFont typeface="Tahoma" panose="020B0604030504040204" pitchFamily="34" charset="0"/>
          <a:buChar char="●"/>
          <a:defRPr sz="1400"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report_slides" id="{FA00AF7E-27D4-4961-ABB5-D0EA9ACEF71F}" vid="{86EC710B-6E09-40DE-BDCC-C1247EE0BFA5}"/>
    </a:ext>
  </a:extLst>
</a:theme>
</file>

<file path=ppt/theme/theme3.xml><?xml version="1.0" encoding="utf-8"?>
<a:theme xmlns:a="http://schemas.openxmlformats.org/drawingml/2006/main" name="7_report_slides">
  <a:themeElements>
    <a:clrScheme name="Норникель_2021_new">
      <a:dk1>
        <a:sysClr val="windowText" lastClr="000000"/>
      </a:dk1>
      <a:lt1>
        <a:sysClr val="window" lastClr="FFFFFF"/>
      </a:lt1>
      <a:dk2>
        <a:srgbClr val="F08214"/>
      </a:dk2>
      <a:lt2>
        <a:srgbClr val="CD281E"/>
      </a:lt2>
      <a:accent1>
        <a:srgbClr val="C8C8C8"/>
      </a:accent1>
      <a:accent2>
        <a:srgbClr val="0077C8"/>
      </a:accent2>
      <a:accent3>
        <a:srgbClr val="004B97"/>
      </a:accent3>
      <a:accent4>
        <a:srgbClr val="07AAB5"/>
      </a:accent4>
      <a:accent5>
        <a:srgbClr val="0AA55A"/>
      </a:accent5>
      <a:accent6>
        <a:srgbClr val="626262"/>
      </a:accent6>
      <a:hlink>
        <a:srgbClr val="0563C1"/>
      </a:hlink>
      <a:folHlink>
        <a:srgbClr val="954F72"/>
      </a:folHlink>
    </a:clrScheme>
    <a:fontScheme name="НорНикель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6350">
          <a:solidFill>
            <a:schemeClr val="tx1"/>
          </a:solidFill>
        </a:ln>
      </a:spPr>
      <a:bodyPr vert="horz" lIns="36000" tIns="36000" rIns="36000" bIns="36000" rtlCol="0" anchor="ctr">
        <a:noAutofit/>
      </a:bodyPr>
      <a:lstStyle>
        <a:defPPr algn="ctr">
          <a:spcAft>
            <a:spcPts val="600"/>
          </a:spcAft>
          <a:defRPr sz="2000" dirty="0" smtClean="0"/>
        </a:defPPr>
      </a:lst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marL="182563" indent="-182563">
          <a:buClr>
            <a:schemeClr val="accent2"/>
          </a:buClr>
          <a:buFont typeface="Tahoma" panose="020B0604030504040204" pitchFamily="34" charset="0"/>
          <a:buChar char="●"/>
          <a:defRPr sz="1400"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report_slides" id="{FA00AF7E-27D4-4961-ABB5-D0EA9ACEF71F}" vid="{86EC710B-6E09-40DE-BDCC-C1247EE0BFA5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516d9c0-ffe7-4599-9d8e-74872424899d">
      <UserInfo>
        <DisplayName>Голубев Евгений Викторович</DisplayName>
        <AccountId>35</AccountId>
        <AccountType/>
      </UserInfo>
      <UserInfo>
        <DisplayName>SharingLinks.410e36c0-ac6d-4cb1-b4ad-02162599679c.OrganizationEdit.db937fcf-8932-4b31-9bc5-1647b3a9b618</DisplayName>
        <AccountId>13</AccountId>
        <AccountType/>
      </UserInfo>
      <UserInfo>
        <DisplayName>Гусейнов Рустам Фейзуллаевич</DisplayName>
        <AccountId>67</AccountId>
        <AccountType/>
      </UserInfo>
      <UserInfo>
        <DisplayName>Лопухин Антон Михайлович</DisplayName>
        <AccountId>10</AccountId>
        <AccountType/>
      </UserInfo>
      <UserInfo>
        <DisplayName>Гамов Евгений Николаевич</DisplayName>
        <AccountId>51</AccountId>
        <AccountType/>
      </UserInfo>
      <UserInfo>
        <DisplayName>Игнатенко Виталий Иванович</DisplayName>
        <AccountId>24</AccountId>
        <AccountType/>
      </UserInfo>
      <UserInfo>
        <DisplayName>Кистнер Елена Владимировна</DisplayName>
        <AccountId>63</AccountId>
        <AccountType/>
      </UserInfo>
      <UserInfo>
        <DisplayName>Носачев Дмитрий Сергеевич</DisplayName>
        <AccountId>72</AccountId>
        <AccountType/>
      </UserInfo>
      <UserInfo>
        <DisplayName>Тарасевич Аркадий Викторович</DisplayName>
        <AccountId>69</AccountId>
        <AccountType/>
      </UserInfo>
      <UserInfo>
        <DisplayName>Великоруссов Петр Викторович</DisplayName>
        <AccountId>77</AccountId>
        <AccountType/>
      </UserInfo>
      <UserInfo>
        <DisplayName>Блинова Светлана Павловна</DisplayName>
        <AccountId>45</AccountId>
        <AccountType/>
      </UserInfo>
      <UserInfo>
        <DisplayName>Педанова Виктория Владимировна</DisplayName>
        <AccountId>50</AccountId>
        <AccountType/>
      </UserInfo>
      <UserInfo>
        <DisplayName>Панина Елена Юрьевна</DisplayName>
        <AccountId>43</AccountId>
        <AccountType/>
      </UserInfo>
    </SharedWithUsers>
    <lcf76f155ced4ddcb4097134ff3c332f xmlns="7453c5ee-5ca3-4a21-8a28-930ad59655d4">
      <Terms xmlns="http://schemas.microsoft.com/office/infopath/2007/PartnerControls"/>
    </lcf76f155ced4ddcb4097134ff3c332f>
    <TaxCatchAll xmlns="1516d9c0-ffe7-4599-9d8e-74872424899d" xsi:nil="true"/>
    <MediaLengthInSeconds xmlns="7453c5ee-5ca3-4a21-8a28-930ad59655d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3EA80F523F91C4EA124469E92F6765A" ma:contentTypeVersion="15" ma:contentTypeDescription="Создание документа." ma:contentTypeScope="" ma:versionID="b8c70d9089b20281773b5d8cd85a41a0">
  <xsd:schema xmlns:xsd="http://www.w3.org/2001/XMLSchema" xmlns:xs="http://www.w3.org/2001/XMLSchema" xmlns:p="http://schemas.microsoft.com/office/2006/metadata/properties" xmlns:ns2="7453c5ee-5ca3-4a21-8a28-930ad59655d4" xmlns:ns3="1516d9c0-ffe7-4599-9d8e-74872424899d" targetNamespace="http://schemas.microsoft.com/office/2006/metadata/properties" ma:root="true" ma:fieldsID="3246ee9d35fc457861e2be974883d289" ns2:_="" ns3:_="">
    <xsd:import namespace="7453c5ee-5ca3-4a21-8a28-930ad59655d4"/>
    <xsd:import namespace="1516d9c0-ffe7-4599-9d8e-7487242489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53c5ee-5ca3-4a21-8a28-930ad59655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7d614256-8957-4ffa-8cbc-afb9c1844b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16d9c0-ffe7-4599-9d8e-7487242489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5f07bf8-5fb8-4104-9428-6d7ad3b12ec5}" ma:internalName="TaxCatchAll" ma:showField="CatchAllData" ma:web="1516d9c0-ffe7-4599-9d8e-7487242489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9A9594-4B6B-4941-8F54-8F97E8DB2507}">
  <ds:schemaRefs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infopath/2007/PartnerControls"/>
    <ds:schemaRef ds:uri="1516d9c0-ffe7-4599-9d8e-74872424899d"/>
    <ds:schemaRef ds:uri="7453c5ee-5ca3-4a21-8a28-930ad59655d4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D53AC9E8-D341-4DB1-A77B-5A5B89120EF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A38B942-0DC5-44D5-982F-27D4054AA5DD}">
  <ds:schemaRefs>
    <ds:schemaRef ds:uri="1516d9c0-ffe7-4599-9d8e-74872424899d"/>
    <ds:schemaRef ds:uri="7453c5ee-5ca3-4a21-8a28-930ad59655d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5059</TotalTime>
  <Words>99</Words>
  <Application>Microsoft Office PowerPoint</Application>
  <PresentationFormat>Экран (16:9)</PresentationFormat>
  <Paragraphs>77</Paragraphs>
  <Slides>10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3" baseType="lpstr">
      <vt:lpstr>Kanit Light</vt:lpstr>
      <vt:lpstr>Calibri Light</vt:lpstr>
      <vt:lpstr>Tahoma</vt:lpstr>
      <vt:lpstr>Wingdings</vt:lpstr>
      <vt:lpstr>Arial Black</vt:lpstr>
      <vt:lpstr>Martel Sans</vt:lpstr>
      <vt:lpstr>Calibri</vt:lpstr>
      <vt:lpstr>Arial</vt:lpstr>
      <vt:lpstr>Simple Light</vt:lpstr>
      <vt:lpstr>6_report_slides</vt:lpstr>
      <vt:lpstr>7_report_slides</vt:lpstr>
      <vt:lpstr>Тема Office</vt:lpstr>
      <vt:lpstr>Слайд think-cell</vt:lpstr>
      <vt:lpstr>Тема презентации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обложка</dc:title>
  <dc:creator>Игнатенко Виталий Иванович</dc:creator>
  <cp:lastModifiedBy>Милькова Лидия Евгеньевна</cp:lastModifiedBy>
  <cp:revision>177</cp:revision>
  <cp:lastPrinted>2026-03-20T09:35:14Z</cp:lastPrinted>
  <dcterms:modified xsi:type="dcterms:W3CDTF">2026-09-22T08:37:54Z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Order">
    <vt:lpwstr>2335500.00000000</vt:lpwstr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lpwstr/>
  </property>
  <property fmtid="{D5CDD505-2E9C-101B-9397-08002B2CF9AE}" pid="10" name="ContentTypeId">
    <vt:lpwstr>0x010100C3EA80F523F91C4EA124469E92F6765A</vt:lpwstr>
  </property>
</Properties>
</file>